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B7BFC25-BD99-4218-9E97-E8FA9F410BE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www-users.cs.umn.edu/~park/docs/MSST2011.pdf" TargetMode="External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807120" y="28080"/>
            <a:ext cx="8467200" cy="23904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56600" y="2178000"/>
            <a:ext cx="5019480" cy="501948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5555520" y="2416320"/>
            <a:ext cx="4389120" cy="370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Motivations / Problems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연구의 동기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Key Ideas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핵심 아이디어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3) Design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제시한 아이디어를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실현하기 위한 디자인이나 구현 방법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4) Performance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주요 요소의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성능 향상 수치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5) Personal Opinion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논문 아이디어나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디자인에 대한 문제 제기 또는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개선을 위한 본인의 의견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558400" y="6511680"/>
            <a:ext cx="2854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read the paper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Ideas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32000" y="1457280"/>
            <a:ext cx="9097200" cy="21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첫번째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에서는 연산 복잡도를 낮추고 공간을 적게 사용하기 위해서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Finer-grained 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얻어서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identification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정확도를 증가시키기 위해서 여러 개의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두번째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baseline algorithm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Window-based Direct Address Counting(WDAC)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고안했다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쓰기 요청이 발생할 때마다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윈도우에 집어넣는다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각각에 대해서 서로 다른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weight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할당한다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432000" y="1457280"/>
            <a:ext cx="9097200" cy="378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Scheme (= The Framework)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논문에서 저자는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아니라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 number of BF(M number of 1 bits array each)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서로 다른 해시 함수를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이를 통해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frequency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모두 알아낸다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기본적인 논리는 간단하다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FTL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발생하면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해시 함수를 실행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첫번째 지정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해당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만든다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다음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도달하면 다음 지정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해당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만든다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이런 방식으로 진행된다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* configuring Frequency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만약 뒤에 발생한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이전에 발생한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collision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일으킬 경우 바로 다음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가서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해당 인덱스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바꾼다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여기도 이미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이라면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 값을 찾을 때까지 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탐색한다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만약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전부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지닌다면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분류한다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해당 주기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(T)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종료시까지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항상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인식된다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4390" t="0" r="5756" b="0"/>
          <a:stretch/>
        </p:blipFill>
        <p:spPr>
          <a:xfrm>
            <a:off x="2175120" y="1097280"/>
            <a:ext cx="5668920" cy="635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432000" y="1457280"/>
            <a:ext cx="9097200" cy="40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Scheme (= The Framework)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* configuring Recency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동일한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frequency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지니는 두 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라 하더라도 과거에 빈번히 업데이트 된 데이터와 최근에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가까운 시점에 자주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요청을 받은 데이터는 서로 다르게 처리되어야 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 number of WR-Request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주기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(interval)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round robin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방식으로 운영한다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예를 들어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번째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한다면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BF_v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최신 정보만을 담고 있고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BF_v-1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그 다음으로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최신 정보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BF_1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가장 오래된 정보부터 담고 있는 상태가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여기에 가중치 정보를 더한다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가중치는 이번에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번째를 마지막으로 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floor[V/2]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번째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weight = 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지정한 뒤 각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간의 가중치 간격을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 / (V – floor[V/2])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최적의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사이즈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M = N * K / ln2 (N : element set size, K : number of hash function)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논문에서 저자는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interval T = M / V (M : size of each BF, V : number of total Bfs) write requests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같이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쓰기 요청이 발생할 때마다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round robin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reset to 0.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18960" y="1185840"/>
            <a:ext cx="5419440" cy="30571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398120" y="4356000"/>
            <a:ext cx="5352840" cy="28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432000" y="1457280"/>
            <a:ext cx="9097200" cy="33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Baseline-Algorithm (WDAC : Window-based Direct Address Counting)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논문의 방식에서는 하나의 주기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속한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요청은 모두 다 동일한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value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지니기에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정밀도가 떨어진다고 본 논문의 저자는 분석한다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여기서는 보다 정밀하게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얻어내는 방법을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소개한다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윈도우 크기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대해서 윈도우에 속한 각 요소 사이의 가중치 차이는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maximum-value / 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논문의 저자는 윈도우 크기를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10,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가장 최근에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enqueue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가중치를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두고 가중치 간격을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0.2 (= 2 / 10)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발생하면 윈도우에서 하나의 요소를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dequeue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윈도우에 있는 모든 요소의 가중치를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-0.2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씩해서 재조정한다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이런 과정을 보여주는 것이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7(b)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알고리즘에서 윈도우 크기가 커질수록 계산에 포함되는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개수가 늘어나므로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ratio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증가한다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2914" t="0" r="3541" b="0"/>
          <a:stretch/>
        </p:blipFill>
        <p:spPr>
          <a:xfrm>
            <a:off x="2072880" y="1097280"/>
            <a:ext cx="5828040" cy="640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32000" y="1457280"/>
            <a:ext cx="9097200" cy="35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실험은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Hsieh et al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기존 논문에서 제안한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MHF(Multiple Hash Functions)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&amp; DAM(Direct Address Method)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알고리즘과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논문에서 제안하는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MBF(Multiple Bloom Filters)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&amp; WDAC(Window-based Direct Address Counting)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알고리즘 위주로 이루어졌다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두 방법 사이의 차이를 고려해서 논리적으로 최대한 같은 조건이 되도록 구성했다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CBF size 4096,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하나의 엔트리마다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 bits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씩 기록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interval T =  5117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새로운 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2048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엔트리를 지니는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BF, interval T = 512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실험을 위해서 사용한 데이터는 총 네 종류이다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Financial1, MSR, Distilled, RealSSD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데이터를 사용하면서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요청의 경우를 집중적으로 분석했다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32000" y="1457280"/>
            <a:ext cx="9097200" cy="19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Ratio Rate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관점에서는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Financial1, Distilled, RealSSD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세 영역에서 모두 새로운 방식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(WDAC)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약간 더 우수한 것으로 드러났다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8)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설령 비슷한 수준의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ratio rate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보이는 경우라도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사이에 무엇을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선정했는지는 차이가 있었다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9) MBF(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논문의 토대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까지 포함시켜서 테스트 해 본 결과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나머지 세 가지는 유사한 결과를 보이지만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ratio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보여서 성능이 최악으로 나왔다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10) false identification rates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관점에서 보면 대체로 새롭게 발표되는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월등한 것으로 나타난다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11)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7440" y="4206240"/>
            <a:ext cx="4828320" cy="2275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084640" y="4236120"/>
            <a:ext cx="4819320" cy="225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32000" y="1457280"/>
            <a:ext cx="9097200" cy="22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Runtime Overhead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관점에서도 분석해보자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오버헤드가 발생할 수 있는 영역은 크게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checkup phase(WR Request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발생 시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인지 확인하는 절차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phase(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일정 주기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경과에 따라서 가중치를 재조정하는 절차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나눌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checkup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한번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인식된 경우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해시 테이블에 저장해서 더 이상의 연산을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하지 않는 방식으로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cpu cycle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절약할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4096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엔트리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* 4 bits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만큼 연산해야 하므로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2048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엔트리만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reset to 0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하는 것보다 오버헤드가 많을 수 밖에 없다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12)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193120" y="4149360"/>
            <a:ext cx="576216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Information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65760" y="1393920"/>
            <a:ext cx="9235440" cy="514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Flash-based Storage System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특징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NVM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기본적인 특성은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RD, 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page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단위로 실시하지만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단위로  이루어진다는 사실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본질적으로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flash memory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in-place overwrite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불가능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이미 존재하는 데이터를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update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write-copy-erase, copy-write-erase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방식으로 진행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GC(garbage collection)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필요성이 대두됨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또 한 가지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각 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(cell)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제한적인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P/E(write&amp;erase) cycle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지님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이를 극복하기 위해서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wear leveling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필요성이 대두됨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FTL(Flash Translation Layer)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탄생함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피상적으로 보면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FTL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플래시 메모리 외부 시스템에서 인식하는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LBA(Logical Block Address)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storage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내부의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PBA(Physical Block Address)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바꾸어주는 역할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HDD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인터페이스를 그대로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MTD(Memory Technology Device)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적용 가능해진다는 장점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여기에는 다양한 기술과 알고리즘이 적용되어 있고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이를 통해서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wear leveling &amp; garbage collection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보다 효율적으로 처리할 수 있게 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과정에서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– cold data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구분할 필요가 생겼다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 operation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다수 발생하는 경우를 의미한다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한번 저장된 데이터가 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 request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받지 않고 오랫동안 저장되는 걸 의미한다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32000" y="1457280"/>
            <a:ext cx="9097200" cy="99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memory size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관점에서는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비해 절반의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memory usage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보이는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것이 당연하다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여기서 더 나아가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identification rate per same memory space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비율을 봐도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방식이 월등한 정확도를 기록한다는 것을 알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13)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35640" y="3585600"/>
            <a:ext cx="10079640" cy="25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32000" y="1457280"/>
            <a:ext cx="9097200" cy="18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window size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어느 정도로 설정할 것인지도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방식에서는 중요한 문제 중에 하나이다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윈도우 크기를 크게 할수록 그 안에 포함되는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개수가 증가해서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ratio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도 증가하게 마련이다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14)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bloom filter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개수를 몇으로 지정하는 지도 중요한 문제이다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size of 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따라서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period 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도 결정이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 = 8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바꾸면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identification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동일하면서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조금 더 나은 성능을 보인다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(figure 15)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1440" y="3960720"/>
            <a:ext cx="4846320" cy="26510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120640" y="3969360"/>
            <a:ext cx="4846320" cy="270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Opinion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32000" y="1457280"/>
            <a:ext cx="9097200" cy="363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논문 아이디어나 디자인에 대한 문제 제기 또는 개선을 위한 본인의 의견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부분은 오류가 있을 수도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개인적인 분석이므로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테스트 성능 결과는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기반한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방식이 기존 논문의 알고리즘보다 나은 것으로 사료된다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대부분의 상황에서는 이 분석이 옳은 것으로 판명날 것이다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그러나 이런 방식으로도 생각해볼 수 있을 것 같다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뛰어난 성능을 보이기는 하지만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구조적으로 복잡하며 알고리즘을 실행했을 때 수많은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branch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생긴다는 것을 알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반면에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구조적으로 단순하며 알고리즘의 대부분이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loop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이루어져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예를 들어서 아주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오랜 시간 동안 엄청나게 아주 아주 많은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 Request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집약적으로 발생하는 빅데이터 상황을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가정해보자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그런 상황에서는 코드에 대한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Compiler Optimization Level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필연적으로 높게 설정할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것이다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최적화 관점에서는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branch prediction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보다는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loop optimization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더 높은 성능 향상을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보장한다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그러므로 위에서 가정한 특수한 상황 등에서는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대한 선호도가 높을 것이다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32000" y="1457280"/>
            <a:ext cx="9097200" cy="21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Request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발생할 때마다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next 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사용했을까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원래 사용하던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사용했어야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알아내는데에 맞는 게 아니었을까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 Figure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반드시 페이지의 맨 위로 보내는 걸까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Information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01760" y="1427040"/>
            <a:ext cx="9326880" cy="371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으로 들어온 어떤 값을 임의의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파라미터로 넘겨서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return value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얻고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이렇게 얻은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하는 테이블에 저장하는 자료구조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예시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인풋값을 매개로 복잡한 연산을 거쳐서 얻어낸 값을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충분히 큰’소수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(prime number)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대한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mod(%)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연산을 하는 경우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해쉬 함수의 성능은 해쉬 테이블의 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고르게 접근하도록 설계할 수록 성능이 좋다고 평가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이와 같이 구성하면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time complexity O(1) ~ O(N), space complexity O(N)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만으로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데이터를 저장 접근하는 것이 가능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장점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성능이 좋다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속도가 빠르다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데이터별 고유값 지정 가능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단점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hash collision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서로 다른 데이터가 동일한 키에 접근하는 경우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false positive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존재하지 않는 데이터가 존재하는 것으로 판별되는 경우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3) hash table size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데이터의 양에 비례해서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크기도 증가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243600" y="5065560"/>
            <a:ext cx="3248640" cy="23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Information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316960" y="5661720"/>
            <a:ext cx="5139720" cy="184500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421200" y="1410840"/>
            <a:ext cx="9144000" cy="41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이해하기 위해서는 스팸필터링을 상상하면 편리하다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스팸에 해당하는 단어나 패턴을 모두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스팸리스트에 집어넣은 뒤에 새로운 메일이 들어올 때마다 필터와 대조해보면서 스팸메일을 걸러낸다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에서의 스팸필터 같은 역할을 하는 것이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블룸 필터는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 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 저장하는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요소로 이루어진 배열이다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처음에는 전부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으로 세팅한다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서로 다른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해시 함수는 배열의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요소 중 하나로 매핑되며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각각의 해시 함수는 전체 블룸 필터에 골고루 접근하도록 설계되어야 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값은 어느 정도의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positive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허용하는 지에 따라서 다르게 지정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 = m / n * ln2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일 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최소가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(m: size of bloom filter, n: total number of inputs)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장점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false positivie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감소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메모리 사용량 감소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(smaller hash table)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그러나 여기서 더욱 발전시킬 수는 없을까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단점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작동시킨 뒤 세팅을 위한 데이터를 추가적으로 계속 집어넣을 경우 모든 비트가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바뀜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(high possibility of false positive)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1 bit is Not Enough, we need more information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is it possible to decrease the size of bloom filter or decrease the number of hash func?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Information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04640" y="1374840"/>
            <a:ext cx="914400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Counting 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배열에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boolean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 대신에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integer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집어넣는다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매핑되는 인덱스의 값은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+1,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매핑 취소할 때는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881360" y="2420280"/>
            <a:ext cx="6215040" cy="435996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2560320" y="685800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fig. cache architecture with counting bloom 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Information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60080" y="1419840"/>
            <a:ext cx="8778240" cy="302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과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Baseline-Algorithm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용어 정리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 : (noun) a large-scale systematic plan or arrangement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baseline : (noun) a minimum or starting point used for comparisons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그러므로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아이디어의 원천이 되는 논리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baseline algorithm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논문에서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내세우려는 알고리즘의 초안 정도로 생각하면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논문이라는 말이 나올 때마다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&lt;Efficient identification of hot data for flash memory storage&gt;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논문이라는 말이 나올 때마다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&lt;Hot Data Identification for Flash-based Storage Systems Using Multiple Bloom Filters&gt;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라고 생각하면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Motivations / Problems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32000" y="1457280"/>
            <a:ext cx="9097200" cy="22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논문이 작성되기 이전까지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Identification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영역에서 가장 우수한 평가를 받고 있던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최신 논문은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&lt;Efficient Identification of Hot Data for Flash-Memory Storage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Systems&gt;(Hsieh et al)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Hsieh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페이퍼에서는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multiple hash functions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counting 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이용해서 자신들의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작성한다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들어올 때마다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해시 함수를 각각 사용해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 bits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요소를 지니는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매핑한다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논문에서 각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요소는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 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지니며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매핑된 해당 요소의 값은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+1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만약 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 bit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중에서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MSB(most significant bits)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즉 상위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중 하나라도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있는 경우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간주한다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rcRect l="0" t="0" r="0" b="11374"/>
          <a:stretch/>
        </p:blipFill>
        <p:spPr>
          <a:xfrm>
            <a:off x="2332080" y="3659400"/>
            <a:ext cx="5296320" cy="384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Motivations / Problems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32000" y="1457280"/>
            <a:ext cx="9097200" cy="42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자주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접근되는 데이터라는 말과 같은데 과거에 자주 접근되는 것보다는 최근에 자주 접근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된다는 사실이 보다 의미있는 정보이다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이런 논리에 기반해서 기존 논문의 저자는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고려하려는 의도에서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effect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추가한다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일정한 주기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(T &lt;= M / (1 – R), M : size of CBF, R : hot ratio of a workload – here they assumed 20%)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마다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블룸필터에 저장된 모든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right-shift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R = 0.2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일 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identification rate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최소가 된다고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분석했다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Motivations / Problems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432000" y="1457280"/>
            <a:ext cx="9097200" cy="19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그러나 지금 우리가 살펴보려는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&lt;Hot Data Identification for Flash-based Storage Systems Using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Multiple Bloom Filters&gt;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저자는 기존 논문에서 제시하는 방법보다 훨씬 더 우아한 방식으로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포착할 수 있다고 주장한다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논문의 저자는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identification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위한 방안이 지녀야 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훌륭한 세 가지 속성으로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frequency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정보는 물론이고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정보도 포착할 수 있어야 하고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(2)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메모리 사용량이 적어야 하고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(3)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컴퓨팅 오버헤드가 낮아야 한다는 것을 내세운다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그는 이런 관점에서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논문에 보완할 부분이 존재한다고 주장하며 보다 발전된 방안을 제시한다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2018-08-12T18:53:44Z</dcterms:created>
  <dc:creator/>
  <dc:description/>
  <dc:language>en-US</dc:language>
  <cp:lastModifiedBy/>
  <dcterms:modified xsi:type="dcterms:W3CDTF">2018-08-12T21:56:40Z</dcterms:modified>
  <cp:revision>85</cp:revision>
  <dc:subject/>
  <dc:title/>
</cp:coreProperties>
</file>