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619640" y="0"/>
            <a:ext cx="752256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1920240" y="1068480"/>
            <a:ext cx="1553760" cy="11646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1920240" y="2560320"/>
            <a:ext cx="6308640" cy="3291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jump : how many levels this jumped previously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address_t* blk_address : pointer to the block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 a hash value of the block with smaller digits than address itself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2018-11-16T04:47:33Z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