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804400" y="12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3475080" y="12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4144320" y="12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4815000" y="12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>
            <a:off x="2804040" y="17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3474720" y="17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>
            <a:off x="4143960" y="17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4814640" y="17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2804400" y="22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>
            <a:off x="3475080" y="22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>
            <a:off x="4144320" y="22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4815000" y="22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2804040" y="28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3474720" y="28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>
            <a:off x="4143960" y="28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4814640" y="28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2803680" y="33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3474360" y="33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4143600" y="33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>
            <a:off x="4814280" y="33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1"/>
          <p:cNvSpPr/>
          <p:nvPr/>
        </p:nvSpPr>
        <p:spPr>
          <a:xfrm>
            <a:off x="2803680" y="39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3474360" y="39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3"/>
          <p:cNvSpPr/>
          <p:nvPr/>
        </p:nvSpPr>
        <p:spPr>
          <a:xfrm>
            <a:off x="4143600" y="39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4"/>
          <p:cNvSpPr/>
          <p:nvPr/>
        </p:nvSpPr>
        <p:spPr>
          <a:xfrm>
            <a:off x="4814280" y="39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5"/>
          <p:cNvSpPr/>
          <p:nvPr/>
        </p:nvSpPr>
        <p:spPr>
          <a:xfrm>
            <a:off x="2804040" y="44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6"/>
          <p:cNvSpPr/>
          <p:nvPr/>
        </p:nvSpPr>
        <p:spPr>
          <a:xfrm>
            <a:off x="3474720" y="44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4143960" y="44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>
            <a:off x="4814640" y="44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9"/>
          <p:cNvSpPr/>
          <p:nvPr/>
        </p:nvSpPr>
        <p:spPr>
          <a:xfrm>
            <a:off x="2803680" y="49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0"/>
          <p:cNvSpPr/>
          <p:nvPr/>
        </p:nvSpPr>
        <p:spPr>
          <a:xfrm>
            <a:off x="3474360" y="49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>
            <a:off x="4143600" y="49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4814280" y="49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3"/>
          <p:cNvSpPr/>
          <p:nvPr/>
        </p:nvSpPr>
        <p:spPr>
          <a:xfrm>
            <a:off x="2803320" y="55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4"/>
          <p:cNvSpPr/>
          <p:nvPr/>
        </p:nvSpPr>
        <p:spPr>
          <a:xfrm>
            <a:off x="3474000" y="55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>
            <a:off x="4143240" y="55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6"/>
          <p:cNvSpPr/>
          <p:nvPr/>
        </p:nvSpPr>
        <p:spPr>
          <a:xfrm>
            <a:off x="4813920" y="55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2802960" y="60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8"/>
          <p:cNvSpPr/>
          <p:nvPr/>
        </p:nvSpPr>
        <p:spPr>
          <a:xfrm>
            <a:off x="3473640" y="60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9"/>
          <p:cNvSpPr/>
          <p:nvPr/>
        </p:nvSpPr>
        <p:spPr>
          <a:xfrm>
            <a:off x="4142880" y="60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0"/>
          <p:cNvSpPr/>
          <p:nvPr/>
        </p:nvSpPr>
        <p:spPr>
          <a:xfrm>
            <a:off x="4813560" y="60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1"/>
          <p:cNvSpPr/>
          <p:nvPr/>
        </p:nvSpPr>
        <p:spPr>
          <a:xfrm>
            <a:off x="5484600" y="12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2"/>
          <p:cNvSpPr/>
          <p:nvPr/>
        </p:nvSpPr>
        <p:spPr>
          <a:xfrm>
            <a:off x="6155280" y="12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3"/>
          <p:cNvSpPr/>
          <p:nvPr/>
        </p:nvSpPr>
        <p:spPr>
          <a:xfrm>
            <a:off x="6824520" y="12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4"/>
          <p:cNvSpPr/>
          <p:nvPr/>
        </p:nvSpPr>
        <p:spPr>
          <a:xfrm>
            <a:off x="7495200" y="12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5"/>
          <p:cNvSpPr/>
          <p:nvPr/>
        </p:nvSpPr>
        <p:spPr>
          <a:xfrm>
            <a:off x="5484240" y="17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6"/>
          <p:cNvSpPr/>
          <p:nvPr/>
        </p:nvSpPr>
        <p:spPr>
          <a:xfrm>
            <a:off x="6154920" y="17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7"/>
          <p:cNvSpPr/>
          <p:nvPr/>
        </p:nvSpPr>
        <p:spPr>
          <a:xfrm>
            <a:off x="6824160" y="17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8"/>
          <p:cNvSpPr/>
          <p:nvPr/>
        </p:nvSpPr>
        <p:spPr>
          <a:xfrm>
            <a:off x="7494840" y="17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9"/>
          <p:cNvSpPr/>
          <p:nvPr/>
        </p:nvSpPr>
        <p:spPr>
          <a:xfrm>
            <a:off x="5484600" y="22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0"/>
          <p:cNvSpPr/>
          <p:nvPr/>
        </p:nvSpPr>
        <p:spPr>
          <a:xfrm>
            <a:off x="6155280" y="22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1"/>
          <p:cNvSpPr/>
          <p:nvPr/>
        </p:nvSpPr>
        <p:spPr>
          <a:xfrm>
            <a:off x="6824520" y="22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2"/>
          <p:cNvSpPr/>
          <p:nvPr/>
        </p:nvSpPr>
        <p:spPr>
          <a:xfrm>
            <a:off x="7495200" y="22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3"/>
          <p:cNvSpPr/>
          <p:nvPr/>
        </p:nvSpPr>
        <p:spPr>
          <a:xfrm>
            <a:off x="5484240" y="28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4"/>
          <p:cNvSpPr/>
          <p:nvPr/>
        </p:nvSpPr>
        <p:spPr>
          <a:xfrm>
            <a:off x="6154920" y="28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5"/>
          <p:cNvSpPr/>
          <p:nvPr/>
        </p:nvSpPr>
        <p:spPr>
          <a:xfrm>
            <a:off x="6824160" y="28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6"/>
          <p:cNvSpPr/>
          <p:nvPr/>
        </p:nvSpPr>
        <p:spPr>
          <a:xfrm>
            <a:off x="7494840" y="28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7"/>
          <p:cNvSpPr/>
          <p:nvPr/>
        </p:nvSpPr>
        <p:spPr>
          <a:xfrm>
            <a:off x="5483880" y="33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8"/>
          <p:cNvSpPr/>
          <p:nvPr/>
        </p:nvSpPr>
        <p:spPr>
          <a:xfrm>
            <a:off x="6154560" y="33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9"/>
          <p:cNvSpPr/>
          <p:nvPr/>
        </p:nvSpPr>
        <p:spPr>
          <a:xfrm>
            <a:off x="6823800" y="33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0"/>
          <p:cNvSpPr/>
          <p:nvPr/>
        </p:nvSpPr>
        <p:spPr>
          <a:xfrm>
            <a:off x="7494480" y="33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1"/>
          <p:cNvSpPr/>
          <p:nvPr/>
        </p:nvSpPr>
        <p:spPr>
          <a:xfrm>
            <a:off x="5483880" y="39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2"/>
          <p:cNvSpPr/>
          <p:nvPr/>
        </p:nvSpPr>
        <p:spPr>
          <a:xfrm>
            <a:off x="6154560" y="39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3"/>
          <p:cNvSpPr/>
          <p:nvPr/>
        </p:nvSpPr>
        <p:spPr>
          <a:xfrm>
            <a:off x="6823800" y="39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4"/>
          <p:cNvSpPr/>
          <p:nvPr/>
        </p:nvSpPr>
        <p:spPr>
          <a:xfrm>
            <a:off x="7494480" y="39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5"/>
          <p:cNvSpPr/>
          <p:nvPr/>
        </p:nvSpPr>
        <p:spPr>
          <a:xfrm>
            <a:off x="5484240" y="44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6"/>
          <p:cNvSpPr/>
          <p:nvPr/>
        </p:nvSpPr>
        <p:spPr>
          <a:xfrm>
            <a:off x="6154920" y="44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7"/>
          <p:cNvSpPr/>
          <p:nvPr/>
        </p:nvSpPr>
        <p:spPr>
          <a:xfrm>
            <a:off x="6824160" y="44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8"/>
          <p:cNvSpPr/>
          <p:nvPr/>
        </p:nvSpPr>
        <p:spPr>
          <a:xfrm>
            <a:off x="7494840" y="44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9"/>
          <p:cNvSpPr/>
          <p:nvPr/>
        </p:nvSpPr>
        <p:spPr>
          <a:xfrm>
            <a:off x="5483880" y="49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70"/>
          <p:cNvSpPr/>
          <p:nvPr/>
        </p:nvSpPr>
        <p:spPr>
          <a:xfrm>
            <a:off x="6154560" y="49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71"/>
          <p:cNvSpPr/>
          <p:nvPr/>
        </p:nvSpPr>
        <p:spPr>
          <a:xfrm>
            <a:off x="6823800" y="49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72"/>
          <p:cNvSpPr/>
          <p:nvPr/>
        </p:nvSpPr>
        <p:spPr>
          <a:xfrm>
            <a:off x="7494480" y="49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3"/>
          <p:cNvSpPr/>
          <p:nvPr/>
        </p:nvSpPr>
        <p:spPr>
          <a:xfrm>
            <a:off x="5483520" y="55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4"/>
          <p:cNvSpPr/>
          <p:nvPr/>
        </p:nvSpPr>
        <p:spPr>
          <a:xfrm>
            <a:off x="6154200" y="55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5"/>
          <p:cNvSpPr/>
          <p:nvPr/>
        </p:nvSpPr>
        <p:spPr>
          <a:xfrm>
            <a:off x="6823440" y="55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6"/>
          <p:cNvSpPr/>
          <p:nvPr/>
        </p:nvSpPr>
        <p:spPr>
          <a:xfrm>
            <a:off x="7494120" y="55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7"/>
          <p:cNvSpPr/>
          <p:nvPr/>
        </p:nvSpPr>
        <p:spPr>
          <a:xfrm>
            <a:off x="5483160" y="60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8"/>
          <p:cNvSpPr/>
          <p:nvPr/>
        </p:nvSpPr>
        <p:spPr>
          <a:xfrm>
            <a:off x="6153840" y="60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9"/>
          <p:cNvSpPr/>
          <p:nvPr/>
        </p:nvSpPr>
        <p:spPr>
          <a:xfrm>
            <a:off x="6823080" y="60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80"/>
          <p:cNvSpPr/>
          <p:nvPr/>
        </p:nvSpPr>
        <p:spPr>
          <a:xfrm>
            <a:off x="7493760" y="60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1"/>
          <p:cNvSpPr/>
          <p:nvPr/>
        </p:nvSpPr>
        <p:spPr>
          <a:xfrm>
            <a:off x="1619640" y="0"/>
            <a:ext cx="7522560" cy="10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Recency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2"/>
          <p:cNvSpPr/>
          <p:nvPr/>
        </p:nvSpPr>
        <p:spPr>
          <a:xfrm>
            <a:off x="8504640" y="5587200"/>
            <a:ext cx="548640" cy="548640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83"/>
          <p:cNvSpPr/>
          <p:nvPr/>
        </p:nvSpPr>
        <p:spPr>
          <a:xfrm>
            <a:off x="8504280" y="4974840"/>
            <a:ext cx="548640" cy="548640"/>
          </a:xfrm>
          <a:prstGeom prst="ellipse">
            <a:avLst/>
          </a:prstGeom>
          <a:solidFill>
            <a:srgbClr val="cc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4"/>
          <p:cNvSpPr/>
          <p:nvPr/>
        </p:nvSpPr>
        <p:spPr>
          <a:xfrm>
            <a:off x="8503920" y="4362480"/>
            <a:ext cx="548640" cy="548640"/>
          </a:xfrm>
          <a:prstGeom prst="ellipse">
            <a:avLst/>
          </a:prstGeom>
          <a:solidFill>
            <a:srgbClr val="00cc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5"/>
          <p:cNvSpPr/>
          <p:nvPr/>
        </p:nvSpPr>
        <p:spPr>
          <a:xfrm>
            <a:off x="9420120" y="5587560"/>
            <a:ext cx="1552680" cy="548640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Yellow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86"/>
          <p:cNvSpPr/>
          <p:nvPr/>
        </p:nvSpPr>
        <p:spPr>
          <a:xfrm>
            <a:off x="9419400" y="4975200"/>
            <a:ext cx="1552320" cy="548640"/>
          </a:xfrm>
          <a:prstGeom prst="ellipse">
            <a:avLst/>
          </a:prstGeom>
          <a:solidFill>
            <a:srgbClr val="cc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Yellow Green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87"/>
          <p:cNvSpPr/>
          <p:nvPr/>
        </p:nvSpPr>
        <p:spPr>
          <a:xfrm>
            <a:off x="9418320" y="4362840"/>
            <a:ext cx="1552680" cy="548640"/>
          </a:xfrm>
          <a:prstGeom prst="ellipse">
            <a:avLst/>
          </a:prstGeom>
          <a:solidFill>
            <a:srgbClr val="00cc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Turquoise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8"/>
          <p:cNvSpPr/>
          <p:nvPr/>
        </p:nvSpPr>
        <p:spPr>
          <a:xfrm>
            <a:off x="2926080" y="1097280"/>
            <a:ext cx="5577840" cy="5577840"/>
          </a:xfrm>
          <a:prstGeom prst="ellipse">
            <a:avLst/>
          </a:prstGeom>
          <a:solidFill>
            <a:srgbClr val="ffff66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9"/>
          <p:cNvSpPr/>
          <p:nvPr/>
        </p:nvSpPr>
        <p:spPr>
          <a:xfrm>
            <a:off x="2488320" y="842400"/>
            <a:ext cx="4263480" cy="4263480"/>
          </a:xfrm>
          <a:prstGeom prst="ellipse">
            <a:avLst/>
          </a:prstGeom>
          <a:solidFill>
            <a:srgbClr val="ccff00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90"/>
          <p:cNvSpPr/>
          <p:nvPr/>
        </p:nvSpPr>
        <p:spPr>
          <a:xfrm>
            <a:off x="2305440" y="750960"/>
            <a:ext cx="2560320" cy="2560320"/>
          </a:xfrm>
          <a:prstGeom prst="ellipse">
            <a:avLst/>
          </a:prstGeom>
          <a:solidFill>
            <a:srgbClr val="00cc33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Recently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Application>LibreOffice/5.1.6.2$Linux_X86_64 LibreOffice_project/10m0$Build-2</Application>
  <Words>358</Words>
  <Paragraphs>23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2018-11-16T07:23:56Z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