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3" r:id="rId5"/>
    <p:sldId id="260" r:id="rId6"/>
    <p:sldId id="264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>
            <a:off x="5160605" y="6282353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xkcd.com</a:t>
            </a:r>
            <a:r>
              <a:rPr lang="en-US" sz="1100" dirty="0"/>
              <a:t>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D85929-F334-6743-B883-3347E6C66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00079"/>
              </p:ext>
            </p:extLst>
          </p:nvPr>
        </p:nvGraphicFramePr>
        <p:xfrm>
          <a:off x="429912" y="2975671"/>
          <a:ext cx="7613824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521628415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7273057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556575847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595433161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Optimizing 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32160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Bayes_Opt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01988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21784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189B8E-4867-BC4F-96E4-36C905F6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71188"/>
              </p:ext>
            </p:extLst>
          </p:nvPr>
        </p:nvGraphicFramePr>
        <p:xfrm>
          <a:off x="9883346" y="2920677"/>
          <a:ext cx="1903456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Computational Expense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80181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36447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925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17E4A-661C-1045-A62C-BB1B7DD9AD57}"/>
              </a:ext>
            </a:extLst>
          </p:cNvPr>
          <p:cNvSpPr txBox="1"/>
          <p:nvPr/>
        </p:nvSpPr>
        <p:spPr>
          <a:xfrm>
            <a:off x="8469269" y="3695775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D8C59-A040-254D-A6F5-6EAB6D98B9CA}"/>
              </a:ext>
            </a:extLst>
          </p:cNvPr>
          <p:cNvSpPr txBox="1"/>
          <p:nvPr/>
        </p:nvSpPr>
        <p:spPr>
          <a:xfrm>
            <a:off x="8227283" y="2809783"/>
            <a:ext cx="14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Features to be determined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E5B23F-7212-7140-9A12-A673B4E38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1196"/>
              </p:ext>
            </p:extLst>
          </p:nvPr>
        </p:nvGraphicFramePr>
        <p:xfrm>
          <a:off x="429912" y="5907417"/>
          <a:ext cx="7613824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0661782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3617762363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791896128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808476707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BayesO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90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8FCEB9-3A88-C748-A10F-005C8B80EF26}"/>
              </a:ext>
            </a:extLst>
          </p:cNvPr>
          <p:cNvSpPr txBox="1"/>
          <p:nvPr/>
        </p:nvSpPr>
        <p:spPr>
          <a:xfrm rot="5400000">
            <a:off x="1182130" y="5005976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B67959-BFBE-994B-9BFB-BD2D3EE65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3849"/>
              </p:ext>
            </p:extLst>
          </p:nvPr>
        </p:nvGraphicFramePr>
        <p:xfrm>
          <a:off x="9883346" y="5907417"/>
          <a:ext cx="1903456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314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FF8920-3F07-CB42-B313-DCB53644200E}"/>
              </a:ext>
            </a:extLst>
          </p:cNvPr>
          <p:cNvSpPr txBox="1"/>
          <p:nvPr/>
        </p:nvSpPr>
        <p:spPr>
          <a:xfrm>
            <a:off x="218303" y="4614558"/>
            <a:ext cx="145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Optimizing Tools to be added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r>
              <a:rPr lang="en-US" dirty="0">
                <a:highlight>
                  <a:srgbClr val="FFFF00"/>
                </a:highlight>
              </a:rPr>
              <a:t>Bayesian optimization provides a probabilistically principled method to optimize objective functions that are often non-convex, non-linear, noisy and computationally expensive.</a:t>
            </a:r>
          </a:p>
          <a:p>
            <a:r>
              <a:rPr lang="en-US" dirty="0"/>
              <a:t>The </a:t>
            </a:r>
            <a:r>
              <a:rPr lang="en-US" b="1" dirty="0"/>
              <a:t>Optimistic Optimizers</a:t>
            </a:r>
            <a:r>
              <a:rPr lang="en-US" dirty="0"/>
              <a:t> plan to explore and test a variety of optimizing tools with many different </a:t>
            </a:r>
            <a:r>
              <a:rPr lang="en-US" dirty="0">
                <a:highlight>
                  <a:srgbClr val="FFFF00"/>
                </a:highlight>
              </a:rPr>
              <a:t>objective </a:t>
            </a:r>
            <a:r>
              <a:rPr lang="en-US" dirty="0"/>
              <a:t>functions to provide a guide for users to identify the best optimizing tool for their specific optimization needs. </a:t>
            </a:r>
          </a:p>
        </p:txBody>
      </p:sp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4A3A-8673-E941-9F73-64BAFF9D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optimize functions </a:t>
            </a:r>
            <a:r>
              <a:rPr lang="en-US" sz="2500" dirty="0">
                <a:solidFill>
                  <a:srgbClr val="FFFFFF"/>
                </a:solidFill>
              </a:rPr>
              <a:t>that have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multiple local minima/maxima using less computational time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040F0EA-ED1C-3A4B-A350-3CF026A2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45" y="1170238"/>
            <a:ext cx="6603100" cy="43513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BDE09B-16FC-F749-AE18-F2A1E992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76" y="1655760"/>
            <a:ext cx="5568824" cy="4521203"/>
          </a:xfrm>
        </p:spPr>
        <p:txBody>
          <a:bodyPr/>
          <a:lstStyle/>
          <a:p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173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9340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an LP modeler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08" y="1716196"/>
            <a:ext cx="7570966" cy="4004982"/>
          </a:xfrm>
        </p:spPr>
        <p:txBody>
          <a:bodyPr>
            <a:normAutofit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so you must specify the bounds for each parameter for it to work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“Bayes_Opt”</a:t>
            </a:r>
            <a:br>
              <a:rPr lang="en-US" sz="3600" dirty="0"/>
            </a:br>
            <a:r>
              <a:rPr lang="en-US" sz="36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 </a:t>
            </a:r>
            <a:r>
              <a:rPr lang="en-US" sz="2200" dirty="0"/>
              <a:t>(here we can talk about how we plan on finding additional optimizers to explore and creating a variety of functions to test out with the optimizers 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optimizers we have and run the different packages for the sake of </a:t>
            </a:r>
            <a:r>
              <a:rPr lang="en-US" dirty="0" err="1"/>
              <a:t>simpilicity</a:t>
            </a:r>
            <a:r>
              <a:rPr lang="en-US" dirty="0"/>
              <a:t>  will choose a simple function to try all the packages on this function and see what will be the results in terms of time, complexity as well as the optimal answer that </a:t>
            </a:r>
            <a:r>
              <a:rPr lang="en-US" dirty="0" err="1"/>
              <a:t>wegaps</a:t>
            </a:r>
            <a:r>
              <a:rPr lang="en-US" dirty="0"/>
              <a:t> we have to fill</a:t>
            </a:r>
          </a:p>
          <a:p>
            <a:r>
              <a:rPr lang="en-US" dirty="0"/>
              <a:t>Find the optimizers that fill those gaps that give the user the option to choose from </a:t>
            </a:r>
          </a:p>
          <a:p>
            <a:r>
              <a:rPr lang="en-US" dirty="0"/>
              <a:t>Test the optimizers with one known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674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To optimize functions that have multiple local minima/maxima using less computational time</vt:lpstr>
      <vt:lpstr>Technologies Considered</vt:lpstr>
      <vt:lpstr>“Bayes_Opt” Bayesian Optimization</vt:lpstr>
      <vt:lpstr>Optuna </vt:lpstr>
      <vt:lpstr>Drawbacks</vt:lpstr>
      <vt:lpstr>Next Steps (here we can talk about how we plan on finding additional optimizers to explore and creating a variety of functions to test out with the optimizers ??)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Sara Aalinezhad</cp:lastModifiedBy>
  <cp:revision>30</cp:revision>
  <dcterms:created xsi:type="dcterms:W3CDTF">2021-02-16T18:35:36Z</dcterms:created>
  <dcterms:modified xsi:type="dcterms:W3CDTF">2021-02-18T05:32:16Z</dcterms:modified>
</cp:coreProperties>
</file>