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721"/>
  </p:normalViewPr>
  <p:slideViewPr>
    <p:cSldViewPr snapToGrid="0" snapToObjects="1">
      <p:cViewPr varScale="1">
        <p:scale>
          <a:sx n="104" d="100"/>
          <a:sy n="104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>
            <a:off x="5160605" y="6282353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xkcd.com</a:t>
            </a:r>
            <a:r>
              <a:rPr lang="en-US" sz="1100" dirty="0"/>
              <a:t>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D85929-F334-6743-B883-3347E6C66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00079"/>
              </p:ext>
            </p:extLst>
          </p:nvPr>
        </p:nvGraphicFramePr>
        <p:xfrm>
          <a:off x="429912" y="2975671"/>
          <a:ext cx="7613824" cy="1440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3521628415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2727305752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556575847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1595433161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Optimizing 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Ease of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32160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Bayes_Opt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01988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21784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189B8E-4867-BC4F-96E4-36C905F6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71188"/>
              </p:ext>
            </p:extLst>
          </p:nvPr>
        </p:nvGraphicFramePr>
        <p:xfrm>
          <a:off x="9883346" y="2920677"/>
          <a:ext cx="1903456" cy="1440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1266688935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Computational Expense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80181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936447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2925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C17E4A-661C-1045-A62C-BB1B7DD9AD57}"/>
              </a:ext>
            </a:extLst>
          </p:cNvPr>
          <p:cNvSpPr txBox="1"/>
          <p:nvPr/>
        </p:nvSpPr>
        <p:spPr>
          <a:xfrm>
            <a:off x="8469269" y="3695775"/>
            <a:ext cx="98854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D8C59-A040-254D-A6F5-6EAB6D98B9CA}"/>
              </a:ext>
            </a:extLst>
          </p:cNvPr>
          <p:cNvSpPr txBox="1"/>
          <p:nvPr/>
        </p:nvSpPr>
        <p:spPr>
          <a:xfrm>
            <a:off x="8227283" y="2809783"/>
            <a:ext cx="147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Additional Features to be determined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E5B23F-7212-7140-9A12-A673B4E38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1196"/>
              </p:ext>
            </p:extLst>
          </p:nvPr>
        </p:nvGraphicFramePr>
        <p:xfrm>
          <a:off x="429912" y="5907417"/>
          <a:ext cx="7613824" cy="4000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3066178252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3617762363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1791896128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2808476707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BayesO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90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8FCEB9-3A88-C748-A10F-005C8B80EF26}"/>
              </a:ext>
            </a:extLst>
          </p:cNvPr>
          <p:cNvSpPr txBox="1"/>
          <p:nvPr/>
        </p:nvSpPr>
        <p:spPr>
          <a:xfrm rot="5400000">
            <a:off x="1182130" y="5005976"/>
            <a:ext cx="98854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…………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9B67959-BFBE-994B-9BFB-BD2D3EE65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3849"/>
              </p:ext>
            </p:extLst>
          </p:nvPr>
        </p:nvGraphicFramePr>
        <p:xfrm>
          <a:off x="9883346" y="5907417"/>
          <a:ext cx="1903456" cy="4000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1266688935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314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CFF8920-3F07-CB42-B313-DCB53644200E}"/>
              </a:ext>
            </a:extLst>
          </p:cNvPr>
          <p:cNvSpPr txBox="1"/>
          <p:nvPr/>
        </p:nvSpPr>
        <p:spPr>
          <a:xfrm>
            <a:off x="218303" y="4614558"/>
            <a:ext cx="1458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Additional Optimizing Tools to be added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Optimistic Optimizers</a:t>
            </a:r>
            <a:r>
              <a:rPr lang="en-US" dirty="0"/>
              <a:t> plan to explore and test a variety of optimizing tools with many different functions to provide a guide for users to identify the best optimizing tool for their specific optimization needs. </a:t>
            </a:r>
          </a:p>
        </p:txBody>
      </p:sp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39340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an LP modeler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808" y="1716196"/>
            <a:ext cx="7570966" cy="4004982"/>
          </a:xfrm>
        </p:spPr>
        <p:txBody>
          <a:bodyPr>
            <a:normAutofit/>
          </a:bodyPr>
          <a:lstStyle/>
          <a:p>
            <a:r>
              <a:rPr lang="en-US" sz="1800" dirty="0"/>
              <a:t>This is a </a:t>
            </a:r>
            <a:r>
              <a:rPr lang="en-US" sz="1800" b="1" u="sng" dirty="0"/>
              <a:t>constrained global optimization</a:t>
            </a:r>
            <a:r>
              <a:rPr lang="en-US" sz="1800" b="1" dirty="0"/>
              <a:t> </a:t>
            </a:r>
            <a:r>
              <a:rPr lang="en-US" sz="1800" dirty="0"/>
              <a:t>package built upon Bayesian inference and Gaussian process.</a:t>
            </a:r>
          </a:p>
          <a:p>
            <a:pPr lvl="1"/>
            <a:r>
              <a:rPr lang="en-US" sz="1400" b="1" u="sng" dirty="0"/>
              <a:t>Constrained global optimization </a:t>
            </a:r>
            <a:r>
              <a:rPr lang="en-US" sz="1400" dirty="0"/>
              <a:t>- process of optimizing an objective function with respect to some variables in the presence of constraints on those variables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/>
              <a:t>It attempts to find the maximum or minimum value of a function in as few iterations as possible.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This is particularly useful for optimization of high-cost functions or situations where the balance between exploration and exploitation is important.</a:t>
            </a:r>
          </a:p>
          <a:p>
            <a:pPr lvl="1"/>
            <a:r>
              <a:rPr lang="en-US" sz="1400" b="1" u="sng" dirty="0"/>
              <a:t>Example</a:t>
            </a:r>
            <a:r>
              <a:rPr lang="en-US" sz="1400" b="1" dirty="0"/>
              <a:t>: </a:t>
            </a:r>
            <a:r>
              <a:rPr lang="en-US" sz="1400" dirty="0"/>
              <a:t>Drilling for oil, testing each location may cost $1 million or more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Since this is a constrained optimization technique, so you must specify the bounds for each parameter for it to work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“Bayes_Opt”</a:t>
            </a:r>
            <a:br>
              <a:rPr lang="en-US" sz="3600" dirty="0"/>
            </a:br>
            <a:r>
              <a:rPr lang="en-US" sz="3600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 </a:t>
            </a:r>
            <a:r>
              <a:rPr lang="en-US" sz="2200" dirty="0"/>
              <a:t>(here we can talk about how we plan on finding additional optimizers to explore and creating a variety of functions to test out with the optimizers ??)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524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Technologies Considered</vt:lpstr>
      <vt:lpstr>“Bayes_Opt” Bayesian Optimization</vt:lpstr>
      <vt:lpstr>Optuna </vt:lpstr>
      <vt:lpstr>Next Steps (here we can talk about how we plan on finding additional optimizers to explore and creating a variety of functions to test out with the optimizers ??)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Elizabeth Harmon</cp:lastModifiedBy>
  <cp:revision>23</cp:revision>
  <dcterms:created xsi:type="dcterms:W3CDTF">2021-02-16T18:35:36Z</dcterms:created>
  <dcterms:modified xsi:type="dcterms:W3CDTF">2021-02-18T00:53:29Z</dcterms:modified>
</cp:coreProperties>
</file>