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69" r:id="rId14"/>
    <p:sldId id="271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ncode Sans Black" pitchFamily="2" charset="77"/>
      <p:bold r:id="rId22"/>
    </p:embeddedFont>
    <p:embeddedFont>
      <p:font typeface="Open Sans" panose="020B03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ojz0DoAyIQVA0HHsnLe8mRB05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8"/>
    <p:restoredTop sz="91426"/>
  </p:normalViewPr>
  <p:slideViewPr>
    <p:cSldViewPr snapToGrid="0">
      <p:cViewPr>
        <p:scale>
          <a:sx n="96" d="100"/>
          <a:sy n="96" d="100"/>
        </p:scale>
        <p:origin x="688" y="760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want to be able to make a batch process for multiple images, and for each frame of the insitu TEM videos.</a:t>
            </a:r>
            <a:endParaRPr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48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want to be able to make a batch process for multiple images, and for each frame of the insitu TEM videos.</a:t>
            </a:r>
            <a:endParaRPr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61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want to be able to make a batch process for multiple images, and for each frame of the insitu TEM videos.</a:t>
            </a:r>
            <a:endParaRPr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7b3e6fc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817b3e6fc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817b3e6fc3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17b3e6fc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817b3e6fc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817b3e6fc3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1ba686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e1ba6862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39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endParaRPr dirty="0"/>
          </a:p>
        </p:txBody>
      </p:sp>
      <p:sp>
        <p:nvSpPr>
          <p:cNvPr id="102" name="Google Shape;102;g7e1ba6862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7b3e6f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17b3e6f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3" name="Google Shape;113;g817b3e6f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1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21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31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47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want to be able to make a batch process for multiple images, and for each frame of the insitu TEM videos.</a:t>
            </a:r>
            <a:endParaRPr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03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5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0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3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460375" y="832884"/>
            <a:ext cx="8220162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br>
              <a:rPr lang="en-US" dirty="0"/>
            </a:br>
            <a:r>
              <a:rPr lang="en-US" dirty="0"/>
              <a:t>DIRECT Presentation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1983675" y="3521650"/>
            <a:ext cx="5003400" cy="126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Sara Aalinezhad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Huat Chiang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Ahmed Eshaq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Elizabeth Harmon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Salek Segid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56AF5-A3C4-E241-8650-24B25F428F5A}"/>
              </a:ext>
            </a:extLst>
          </p:cNvPr>
          <p:cNvSpPr txBox="1"/>
          <p:nvPr/>
        </p:nvSpPr>
        <p:spPr>
          <a:xfrm>
            <a:off x="609600" y="1496291"/>
            <a:ext cx="685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Black-Box-Optimization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by the Optimistic Optimizers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9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GitHub Organization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7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Future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7b3e6fc3_0_110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311" name="Google Shape;311;g817b3e6fc3_0_110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7b3e6fc3_0_117"/>
          <p:cNvSpPr/>
          <p:nvPr/>
        </p:nvSpPr>
        <p:spPr>
          <a:xfrm>
            <a:off x="6919200" y="34902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17b3e6fc3_0_117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9" name="Google Shape;319;g817b3e6fc3_0_11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1ba68628_0_1"/>
          <p:cNvSpPr txBox="1">
            <a:spLocks noGrp="1"/>
          </p:cNvSpPr>
          <p:nvPr>
            <p:ph type="body" idx="1"/>
          </p:nvPr>
        </p:nvSpPr>
        <p:spPr>
          <a:xfrm>
            <a:off x="447925" y="1730675"/>
            <a:ext cx="8197050" cy="3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g7e1ba68628_0_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106" name="Google Shape;106;g7e1ba68628_0_1"/>
          <p:cNvSpPr/>
          <p:nvPr/>
        </p:nvSpPr>
        <p:spPr>
          <a:xfrm>
            <a:off x="6919200" y="34902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7b3e6fc3_0_0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17b3e6fc3_0_0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8" name="Google Shape;118;g817b3e6fc3_0_0"/>
          <p:cNvSpPr txBox="1">
            <a:spLocks noGrp="1"/>
          </p:cNvSpPr>
          <p:nvPr>
            <p:ph type="body" idx="1"/>
          </p:nvPr>
        </p:nvSpPr>
        <p:spPr>
          <a:xfrm>
            <a:off x="460374" y="1742551"/>
            <a:ext cx="8184599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err="1"/>
              <a:t>Huat’s</a:t>
            </a:r>
            <a:r>
              <a:rPr lang="en-US" dirty="0"/>
              <a:t>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Beth’s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Sara’s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Ahmed’s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Salek - ML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0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Data Collection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0555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Macintosh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Encode Sans Black</vt:lpstr>
      <vt:lpstr>Merriweather Sans</vt:lpstr>
      <vt:lpstr>Arial</vt:lpstr>
      <vt:lpstr>Open Sans</vt:lpstr>
      <vt:lpstr>Open Sans Light</vt:lpstr>
      <vt:lpstr>Custom Design</vt:lpstr>
      <vt:lpstr>1_Custom Design</vt:lpstr>
      <vt:lpstr> DIRECT Presentation</vt:lpstr>
      <vt:lpstr>Project Description</vt:lpstr>
      <vt:lpstr>Motivation</vt:lpstr>
      <vt:lpstr>Huat’s Optimizers</vt:lpstr>
      <vt:lpstr>Beth’s Optimizers</vt:lpstr>
      <vt:lpstr>Sara’s Optimizers</vt:lpstr>
      <vt:lpstr>Ahmed’s Optimizers</vt:lpstr>
      <vt:lpstr>Salek - ML</vt:lpstr>
      <vt:lpstr>Data Collection</vt:lpstr>
      <vt:lpstr>Results</vt:lpstr>
      <vt:lpstr>GitHub Organization</vt:lpstr>
      <vt:lpstr>Future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DIRECT Presentation</dc:title>
  <dc:creator>Alanya Cannon</dc:creator>
  <cp:lastModifiedBy>Elizabeth Harmon</cp:lastModifiedBy>
  <cp:revision>2</cp:revision>
  <dcterms:created xsi:type="dcterms:W3CDTF">2014-10-14T00:51:43Z</dcterms:created>
  <dcterms:modified xsi:type="dcterms:W3CDTF">2021-03-14T20:20:43Z</dcterms:modified>
</cp:coreProperties>
</file>