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4670"/>
  </p:normalViewPr>
  <p:slideViewPr>
    <p:cSldViewPr snapToGrid="0" snapToObjects="1">
      <p:cViewPr varScale="1">
        <p:scale>
          <a:sx n="104" d="100"/>
          <a:sy n="104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 rot="16200000">
            <a:off x="1459487" y="4029271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https://xkcd.com/720/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55" y="3713808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00079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 linear programming (LP) package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68" y="1450161"/>
            <a:ext cx="7570966" cy="452527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you must specify the bounds for each parameter for it to work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The processing time can be longer if the user chooses to tune the hyper-parameters to obtain more accuracy in the output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“Bayes_Opt”</a:t>
            </a:r>
            <a:br>
              <a:rPr lang="en-US" sz="3600" b="1" dirty="0"/>
            </a:br>
            <a:r>
              <a:rPr lang="en-US" sz="3600" b="1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Next Steps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optimizers we considered and run the different packages </a:t>
            </a:r>
          </a:p>
          <a:p>
            <a:r>
              <a:rPr lang="en-US" dirty="0"/>
              <a:t>Choose a simple function trying all the packages and see what will be the results in terms of optimal answer and time complexity </a:t>
            </a:r>
          </a:p>
          <a:p>
            <a:r>
              <a:rPr lang="en-US" dirty="0"/>
              <a:t>Look for additional optimizers </a:t>
            </a:r>
          </a:p>
          <a:p>
            <a:r>
              <a:rPr lang="en-US" dirty="0"/>
              <a:t>Test the optimizers with other known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624</Words>
  <Application>Microsoft Macintosh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Drawbacks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Elizabeth Harmon</cp:lastModifiedBy>
  <cp:revision>41</cp:revision>
  <dcterms:created xsi:type="dcterms:W3CDTF">2021-02-16T18:35:36Z</dcterms:created>
  <dcterms:modified xsi:type="dcterms:W3CDTF">2021-02-18T16:51:41Z</dcterms:modified>
</cp:coreProperties>
</file>