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73" r:id="rId7"/>
    <p:sldId id="274" r:id="rId8"/>
    <p:sldId id="275" r:id="rId9"/>
    <p:sldId id="276" r:id="rId10"/>
    <p:sldId id="279" r:id="rId11"/>
    <p:sldId id="277" r:id="rId12"/>
    <p:sldId id="278" r:id="rId13"/>
    <p:sldId id="269" r:id="rId14"/>
    <p:sldId id="271" r:id="rId15"/>
    <p:sldId id="2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ncode Sans Black" pitchFamily="2" charset="77"/>
      <p:bold r:id="rId22"/>
    </p:embeddedFont>
    <p:embeddedFont>
      <p:font typeface="Open Sans" panose="020B03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jojz0DoAyIQVA0HHsnLe8mRB05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78"/>
    <p:restoredTop sz="91417"/>
  </p:normalViewPr>
  <p:slideViewPr>
    <p:cSldViewPr snapToGrid="0">
      <p:cViewPr varScale="1">
        <p:scale>
          <a:sx n="66" d="100"/>
          <a:sy n="66" d="100"/>
        </p:scale>
        <p:origin x="192" y="1168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03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61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7b3e6fc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817b3e6fc3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817b3e6fc3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17b3e6fc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817b3e6fc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817b3e6fc3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1ba686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e1ba6862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39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endParaRPr dirty="0"/>
          </a:p>
        </p:txBody>
      </p:sp>
      <p:sp>
        <p:nvSpPr>
          <p:cNvPr id="102" name="Google Shape;102;g7e1ba6862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7b3e6f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817b3e6f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3" name="Google Shape;113;g817b3e6f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19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21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31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7b3e6f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17b3e6f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817b3e6f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47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89207c0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8189207c02_5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8189207c02_5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4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5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8607"/>
            <a:ext cx="2416273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0" descr="UW_W 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47923" y="369733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>
            <a:spLocks noGrp="1"/>
          </p:cNvSpPr>
          <p:nvPr>
            <p:ph type="chart" idx="2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009"/>
            <a:ext cx="2425226" cy="21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3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460375" y="832884"/>
            <a:ext cx="8220162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br>
              <a:rPr lang="en-US" dirty="0"/>
            </a:br>
            <a:r>
              <a:rPr lang="en-US" dirty="0"/>
              <a:t>DIRECT Presentation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1983675" y="3521650"/>
            <a:ext cx="5003400" cy="126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Sara Aalinezhad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Huat Chiang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Ahmed Eshaq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Elizabeth Harmon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Salek Segid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56AF5-A3C4-E241-8650-24B25F428F5A}"/>
              </a:ext>
            </a:extLst>
          </p:cNvPr>
          <p:cNvSpPr txBox="1"/>
          <p:nvPr/>
        </p:nvSpPr>
        <p:spPr>
          <a:xfrm>
            <a:off x="609600" y="1496291"/>
            <a:ext cx="6853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Black-Box-Optimization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by the Optimistic Optimizers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Data Collection - Ahmed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05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GitHub Organization - Sara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7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Future - Huat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7b3e6fc3_0_110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311" name="Google Shape;311;g817b3e6fc3_0_110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7b3e6fc3_0_117"/>
          <p:cNvSpPr/>
          <p:nvPr/>
        </p:nvSpPr>
        <p:spPr>
          <a:xfrm>
            <a:off x="6919200" y="34902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817b3e6fc3_0_117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9" name="Google Shape;319;g817b3e6fc3_0_117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1ba68628_0_1"/>
          <p:cNvSpPr txBox="1">
            <a:spLocks noGrp="1"/>
          </p:cNvSpPr>
          <p:nvPr>
            <p:ph type="body" idx="1"/>
          </p:nvPr>
        </p:nvSpPr>
        <p:spPr>
          <a:xfrm>
            <a:off x="447925" y="1730675"/>
            <a:ext cx="8197050" cy="3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g7e1ba68628_0_1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Project Description - Beth</a:t>
            </a:r>
            <a:endParaRPr dirty="0"/>
          </a:p>
        </p:txBody>
      </p:sp>
      <p:sp>
        <p:nvSpPr>
          <p:cNvPr id="106" name="Google Shape;106;g7e1ba68628_0_1"/>
          <p:cNvSpPr/>
          <p:nvPr/>
        </p:nvSpPr>
        <p:spPr>
          <a:xfrm>
            <a:off x="6919200" y="34902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7b3e6fc3_0_0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17b3e6fc3_0_0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Motivation - Salek</a:t>
            </a:r>
            <a:endParaRPr dirty="0"/>
          </a:p>
        </p:txBody>
      </p:sp>
      <p:sp>
        <p:nvSpPr>
          <p:cNvPr id="118" name="Google Shape;118;g817b3e6fc3_0_0"/>
          <p:cNvSpPr txBox="1">
            <a:spLocks noGrp="1"/>
          </p:cNvSpPr>
          <p:nvPr>
            <p:ph type="body" idx="1"/>
          </p:nvPr>
        </p:nvSpPr>
        <p:spPr>
          <a:xfrm>
            <a:off x="460374" y="1742551"/>
            <a:ext cx="8184599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 err="1"/>
              <a:t>Huat’s</a:t>
            </a:r>
            <a:r>
              <a:rPr lang="en-US" dirty="0"/>
              <a:t> Optimizers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Bayes_Opt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60" y="1836545"/>
            <a:ext cx="4548551" cy="23659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Sara’s Optimizers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Ahmed’s Optimizers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1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b3e6fc3_0_15"/>
          <p:cNvSpPr/>
          <p:nvPr/>
        </p:nvSpPr>
        <p:spPr>
          <a:xfrm>
            <a:off x="6919225" y="3611100"/>
            <a:ext cx="2224800" cy="16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17b3e6fc3_0_15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Salek - ML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2989-7BDD-A847-8C91-4C069D5F6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0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89207c02_5_3"/>
          <p:cNvSpPr txBox="1">
            <a:spLocks noGrp="1"/>
          </p:cNvSpPr>
          <p:nvPr>
            <p:ph type="body" idx="1"/>
          </p:nvPr>
        </p:nvSpPr>
        <p:spPr>
          <a:xfrm>
            <a:off x="447925" y="1654475"/>
            <a:ext cx="858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97" name="Google Shape;297;g8189207c02_5_3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Results - Huat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9696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Macintosh PowerPoint</Application>
  <PresentationFormat>On-screen Show (16:9)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Encode Sans Black</vt:lpstr>
      <vt:lpstr>Merriweather Sans</vt:lpstr>
      <vt:lpstr>Arial</vt:lpstr>
      <vt:lpstr>Open Sans</vt:lpstr>
      <vt:lpstr>Open Sans Light</vt:lpstr>
      <vt:lpstr>Custom Design</vt:lpstr>
      <vt:lpstr>1_Custom Design</vt:lpstr>
      <vt:lpstr> DIRECT Presentation</vt:lpstr>
      <vt:lpstr>Project Description - Beth</vt:lpstr>
      <vt:lpstr>Motivation - Salek</vt:lpstr>
      <vt:lpstr>Huat’s Optimizers</vt:lpstr>
      <vt:lpstr>Bayes_Opt</vt:lpstr>
      <vt:lpstr>Sara’s Optimizers</vt:lpstr>
      <vt:lpstr>Ahmed’s Optimizers</vt:lpstr>
      <vt:lpstr>Salek - ML</vt:lpstr>
      <vt:lpstr>Results - Huat</vt:lpstr>
      <vt:lpstr>Data Collection - Ahmed</vt:lpstr>
      <vt:lpstr>GitHub Organization - Sara</vt:lpstr>
      <vt:lpstr>Future - Huat 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DIRECT Presentation</dc:title>
  <dc:creator>Alanya Cannon</dc:creator>
  <cp:lastModifiedBy>Elizabeth Harmon</cp:lastModifiedBy>
  <cp:revision>5</cp:revision>
  <dcterms:created xsi:type="dcterms:W3CDTF">2014-10-14T00:51:43Z</dcterms:created>
  <dcterms:modified xsi:type="dcterms:W3CDTF">2021-03-14T21:25:38Z</dcterms:modified>
</cp:coreProperties>
</file>