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0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D1CD-FFCA-6D46-945E-1D85210D1629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8150-572F-DA48-BB13-1298B96B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Predetermined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8150-572F-DA48-BB13-1298B96B8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 rot="16200000">
            <a:off x="1459487" y="4029271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https://xkcd.com/720/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are the </a:t>
            </a:r>
            <a:r>
              <a:rPr lang="en-US" b="1" i="1" u="sng" dirty="0"/>
              <a:t>Optimistic Optimizers, </a:t>
            </a:r>
            <a:r>
              <a:rPr lang="en-US" i="1" dirty="0"/>
              <a:t>and our project is to explore and test a variety of optimizing tools with many different objective functions to provide a guide for users to identify the best optimizing tool for their specific optimization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chose to do this project because we appreciate the essentiality of the application and the importance of making it a less expensive and timely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Complex functions include non-linear, non-convex and noisy. (multiple local maxima/minima)</a:t>
            </a:r>
          </a:p>
          <a:p>
            <a:endParaRPr lang="en-US" b="1" i="1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C8136C1-88EF-9C41-BC90-ACDA8201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55" y="3713808"/>
            <a:ext cx="6109487" cy="25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00079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 linear programming (LP) package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088B2-5380-8A45-A657-C1A822E8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31419"/>
            <a:ext cx="3984052" cy="204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20D63-A215-434C-B48F-D212B7F6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2173246"/>
            <a:ext cx="3984052" cy="199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2E590-6971-3F41-890E-BDC9AC4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4144098"/>
            <a:ext cx="3984052" cy="1996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24544-E77B-2744-AF11-A2DD438AFEE6}"/>
              </a:ext>
            </a:extLst>
          </p:cNvPr>
          <p:cNvGrpSpPr/>
          <p:nvPr/>
        </p:nvGrpSpPr>
        <p:grpSpPr>
          <a:xfrm>
            <a:off x="1889117" y="371395"/>
            <a:ext cx="1073294" cy="502753"/>
            <a:chOff x="2939441" y="457892"/>
            <a:chExt cx="1073294" cy="50275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5308F-D097-E247-A045-D67DFC15F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441" y="698573"/>
              <a:ext cx="300394" cy="26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92465-9099-754E-95DC-0EA5F134615D}"/>
                </a:ext>
              </a:extLst>
            </p:cNvPr>
            <p:cNvSpPr txBox="1"/>
            <p:nvPr/>
          </p:nvSpPr>
          <p:spPr>
            <a:xfrm>
              <a:off x="3131506" y="457892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Posterior mean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8AA7C-E6AE-2548-94DE-2115E13A552A}"/>
              </a:ext>
            </a:extLst>
          </p:cNvPr>
          <p:cNvGrpSpPr/>
          <p:nvPr/>
        </p:nvGrpSpPr>
        <p:grpSpPr>
          <a:xfrm>
            <a:off x="2189511" y="1132523"/>
            <a:ext cx="1330155" cy="523961"/>
            <a:chOff x="2166541" y="653971"/>
            <a:chExt cx="1330155" cy="52396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E15BB9-CB75-744A-84E6-3BA7A9A8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541" y="653971"/>
              <a:ext cx="668286" cy="26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3C850-24E9-314C-AC5E-44B2351F8F86}"/>
                </a:ext>
              </a:extLst>
            </p:cNvPr>
            <p:cNvSpPr txBox="1"/>
            <p:nvPr/>
          </p:nvSpPr>
          <p:spPr>
            <a:xfrm>
              <a:off x="2615467" y="716267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True objective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D00CF9-8247-E844-9BA3-709BE4A2B406}"/>
              </a:ext>
            </a:extLst>
          </p:cNvPr>
          <p:cNvSpPr txBox="1"/>
          <p:nvPr/>
        </p:nvSpPr>
        <p:spPr>
          <a:xfrm>
            <a:off x="439498" y="1439197"/>
            <a:ext cx="1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Acquisition Max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4AA4ED-1BCC-0345-8E03-5763B78B1A57}"/>
              </a:ext>
            </a:extLst>
          </p:cNvPr>
          <p:cNvCxnSpPr>
            <a:cxnSpLocks/>
          </p:cNvCxnSpPr>
          <p:nvPr/>
        </p:nvCxnSpPr>
        <p:spPr>
          <a:xfrm>
            <a:off x="1692876" y="1577696"/>
            <a:ext cx="420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68" y="1450161"/>
            <a:ext cx="7570966" cy="452527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This is a </a:t>
            </a:r>
            <a:r>
              <a:rPr lang="en-US" sz="1800" b="1" u="sng" dirty="0"/>
              <a:t>constrained global optimization</a:t>
            </a:r>
            <a:r>
              <a:rPr lang="en-US" sz="1800" b="1" dirty="0"/>
              <a:t> </a:t>
            </a:r>
            <a:r>
              <a:rPr lang="en-US" sz="1800" dirty="0"/>
              <a:t>package built upon Bayesian inference and Gaussian process.</a:t>
            </a:r>
          </a:p>
          <a:p>
            <a:pPr lvl="1"/>
            <a:r>
              <a:rPr lang="en-US" sz="1400" b="1" u="sng" dirty="0"/>
              <a:t>Constrained global optimization </a:t>
            </a:r>
            <a:r>
              <a:rPr lang="en-US" sz="1400" dirty="0"/>
              <a:t>- process of optimizing an objective function with respect to some variables in the presence of constraints on those variables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/>
              <a:t>It attempts to find the maximum or minimum value of a function in as few iterations as possible. 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This is particularly useful for optimization of high-cost functions or situations where the balance between exploration and exploitation is important.</a:t>
            </a:r>
          </a:p>
          <a:p>
            <a:pPr lvl="1"/>
            <a:r>
              <a:rPr lang="en-US" sz="1400" b="1" u="sng" dirty="0"/>
              <a:t>Example</a:t>
            </a:r>
            <a:r>
              <a:rPr lang="en-US" sz="1400" b="1" dirty="0"/>
              <a:t>: </a:t>
            </a:r>
            <a:r>
              <a:rPr lang="en-US" sz="1400" dirty="0"/>
              <a:t>Drilling for oil, testing each location may cost $1 million or more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Since this is a constrained optimization technique, you must specify the bounds for each parameter for it to work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The processing time can be longer if the user chooses to tune the hyper-parameters to obtain more accuracy in the output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68" y="162506"/>
            <a:ext cx="7664447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“Bayes_Opt”</a:t>
            </a:r>
            <a:br>
              <a:rPr lang="en-US" sz="3600" b="1" dirty="0"/>
            </a:br>
            <a:r>
              <a:rPr lang="en-US" sz="3600" b="1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DF95-063C-3440-BF4D-8E56258A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70D-4764-934F-B682-D8F4E82E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sensitive to hyper parameters which underestimates uncertainty</a:t>
            </a:r>
          </a:p>
          <a:p>
            <a:r>
              <a:rPr lang="en-US" dirty="0"/>
              <a:t>The objective is a complex function which is expensive and timely to evaluate</a:t>
            </a:r>
          </a:p>
          <a:p>
            <a:r>
              <a:rPr lang="en-US" dirty="0"/>
              <a:t>The outcome are not the exact optimum (not accurate)</a:t>
            </a:r>
          </a:p>
        </p:txBody>
      </p:sp>
    </p:spTree>
    <p:extLst>
      <p:ext uri="{BB962C8B-B14F-4D97-AF65-F5344CB8AC3E}">
        <p14:creationId xmlns:p14="http://schemas.microsoft.com/office/powerpoint/2010/main" val="407247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Next Steps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optimizer and different packages that provide Bayesian optimizers</a:t>
            </a:r>
          </a:p>
          <a:p>
            <a:r>
              <a:rPr lang="en-US" dirty="0"/>
              <a:t>Implement all the packages’ optimizers on a simple function and compare the results in terms of optimal solutions and time complexity</a:t>
            </a:r>
          </a:p>
          <a:p>
            <a:r>
              <a:rPr lang="en-US" dirty="0"/>
              <a:t>Evaluate the optimizers </a:t>
            </a:r>
            <a:r>
              <a:rPr lang="en-US"/>
              <a:t>with some other </a:t>
            </a:r>
            <a:r>
              <a:rPr lang="en-US" dirty="0"/>
              <a:t>known functions</a:t>
            </a:r>
          </a:p>
          <a:p>
            <a:r>
              <a:rPr lang="en-US" dirty="0"/>
              <a:t>Look for additional optimizers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623</Words>
  <Application>Microsoft Macintosh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Technologies Considered</vt:lpstr>
      <vt:lpstr>“Bayes_Opt” Bayesian Optimization</vt:lpstr>
      <vt:lpstr>Optuna </vt:lpstr>
      <vt:lpstr>Drawbacks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Sara Aalinezhad</cp:lastModifiedBy>
  <cp:revision>42</cp:revision>
  <dcterms:created xsi:type="dcterms:W3CDTF">2021-02-16T18:35:36Z</dcterms:created>
  <dcterms:modified xsi:type="dcterms:W3CDTF">2021-02-18T17:21:47Z</dcterms:modified>
</cp:coreProperties>
</file>