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2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>
            <a:off x="5160605" y="6282353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xkcd.com</a:t>
            </a:r>
            <a:r>
              <a:rPr lang="en-US" sz="1100" dirty="0"/>
              <a:t>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76FD2-6B07-9146-8A57-446B8770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0" y="3852635"/>
            <a:ext cx="5177943" cy="22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38" y="3738521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9340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an LP modeler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08" y="1716196"/>
            <a:ext cx="7570966" cy="4004982"/>
          </a:xfrm>
        </p:spPr>
        <p:txBody>
          <a:bodyPr>
            <a:normAutofit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so you must specify the bounds for each parameter for it to work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“Bayes_Opt”</a:t>
            </a:r>
            <a:br>
              <a:rPr lang="en-US" sz="3600" dirty="0"/>
            </a:br>
            <a:r>
              <a:rPr lang="en-US" sz="36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 </a:t>
            </a:r>
            <a:r>
              <a:rPr lang="en-US" sz="2200" dirty="0"/>
              <a:t>(here we can talk about how we plan on finding additional optimizers to explore and creating a variety of functions to test out with the optimizers 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583</Words>
  <Application>Microsoft Macintosh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Drawbacks</vt:lpstr>
      <vt:lpstr>Next Steps (here we can talk about how we plan on finding additional optimizers to explore and creating a variety of functions to test out with the optimizers ??)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Salek Russom</cp:lastModifiedBy>
  <cp:revision>33</cp:revision>
  <dcterms:created xsi:type="dcterms:W3CDTF">2021-02-16T18:35:36Z</dcterms:created>
  <dcterms:modified xsi:type="dcterms:W3CDTF">2021-02-18T05:21:44Z</dcterms:modified>
</cp:coreProperties>
</file>