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4b9c2744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4b9c2744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4b9c2744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4b9c274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4b9c2744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4b9c2744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4b9c27449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4b9c27449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b9c27449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b9c27449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4b9c27449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4b9c27449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4b9c27449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4b9c27449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4b9c27449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4b9c2744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en.cppreference.com/w/cpp/language/operator_comparison#Three-way_comparison" TargetMode="External"/><Relationship Id="rId5" Type="http://schemas.openxmlformats.org/officeDocument/2006/relationships/hyperlink" Target="https://en.cppreference.com/w/cpp/language/default_comparisons" TargetMode="External"/><Relationship Id="rId6" Type="http://schemas.openxmlformats.org/officeDocument/2006/relationships/hyperlink" Target="https://en.cppreference.com/w/cpp/header/compare" TargetMode="External"/><Relationship Id="rId7" Type="http://schemas.openxmlformats.org/officeDocument/2006/relationships/hyperlink" Target="https://en.cppreference.com/w/cpp/utility/compare/strong_orde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최적화스터디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Comparison operations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유현우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equal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lexicographical_compare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ko" sz="2000"/>
              <a:t>lexicographical_compare_three_way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975" y="152400"/>
            <a:ext cx="58400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2679050"/>
            <a:ext cx="85206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범위 [first1, last1) 와 범위 [first2, first2 + (last1 - first1)) 의 요소를 하나하나 비교하여 모두 같으면 true, 그렇지 않으면 false를 리턴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ExcutionPolicy&amp;&amp; policy 가 있는 함수는 병렬버전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BinaryPredicate p 를 비교 연산자로 사용하며 인자로 받지않는 함수는 operator==를 사용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ko"/>
              <a:t>BinaryPredicate </a:t>
            </a:r>
            <a:r>
              <a:rPr lang="ko"/>
              <a:t>p의 시그니처 : bool pred(const Type1 &amp;a, const Type2 &amp;b);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350" y="304800"/>
            <a:ext cx="6618542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2679050"/>
            <a:ext cx="85206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범위 [first1, last1) 와 범위 [first2, last2) 의 요소를 하나하나 비교하여 모두 같으면 true, 그렇지 않으면 false를 리턴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두 범위의 길이가 다르면 false 리턴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ExcutionPolicy&amp;&amp; policy 가 있는 함수는 병렬버전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BinaryPredicate p 를 비교 연산자로 사용하며 인자로 받지않는 함수는 operator==를 사용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BinaryPredicate p의 시그니처 : bool pred(const Type1 &amp;a, const Type2 &amp;b);</a:t>
            </a:r>
            <a:endParaRPr sz="17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363" y="197500"/>
            <a:ext cx="5585269" cy="23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733425"/>
            <a:ext cx="79438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2679050"/>
            <a:ext cx="85206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범위 [first1, last1) 와 범위 [first2, last2) 의 요소를 하나하나 비교하여 [first1, last1)의 요소가 모두 작으면 true 리턴, 그렇지 않으면 false 리턴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“사전 편찬 순서 비교” 라고 생각하면 쉬움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ExcutionPolicy&amp;&amp; policy 가 있는 함수는 병렬버전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비교 연산자로 operator&lt; 를 사용</a:t>
            </a:r>
            <a:endParaRPr sz="1700"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73700"/>
            <a:ext cx="78105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2679050"/>
            <a:ext cx="8520600" cy="21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범위 [first1, last1) 와 범위 [first2, last2) 의 요소를 하나하나 비교하여 [first1, last1)의 요소가 모두 작으면 true 리턴, 그렇지 않으면 false 리턴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“사전 편찬 순서 비교” 라고 생각하면 쉬움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ExcutionPolicy&amp;&amp; policy 가 있는 함수는 병렬버전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비교 연산자로 Compare comp 를 사용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700"/>
              <a:t>Compare comp의 시그니처 : bool cmp(const Type1 &amp;a, const Type2 &amp;b);</a:t>
            </a:r>
            <a:endParaRPr sz="170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838200"/>
            <a:ext cx="79533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50" y="300400"/>
            <a:ext cx="7381875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2146200"/>
            <a:ext cx="8520600" cy="26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ko" sz="1500"/>
              <a:t>범위 [first1, last1) 와 범위 [first2, last2) 의 요소 하나하나를 </a:t>
            </a:r>
            <a:r>
              <a:rPr lang="ko" sz="1500"/>
              <a:t>three-way 비교연산자(C++20)로 비교하여 std::strong_ordering 객체로 반환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ko" sz="1500"/>
              <a:t>Cmp comp가 있으면 이것으로 비교, 없으면 operator</a:t>
            </a:r>
            <a:r>
              <a:rPr lang="ko" sz="1500"/>
              <a:t>&lt;=&gt;</a:t>
            </a:r>
            <a:r>
              <a:rPr lang="ko" sz="1500"/>
              <a:t> </a:t>
            </a:r>
            <a:r>
              <a:rPr lang="ko" sz="1500"/>
              <a:t>(C++20) </a:t>
            </a:r>
            <a:r>
              <a:rPr lang="ko" sz="1500"/>
              <a:t>사용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500"/>
              <a:t>VisualStudio 2019 Community에서는 아직 구현이 되어있지 않음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ko" sz="1500"/>
              <a:t>three-way comparison과 관련하여 표준만 정의되어 있어 인터넷에 원리나 동작 방식에 대한 설명이 부족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ko" sz="1500"/>
              <a:t>관련 링크</a:t>
            </a:r>
            <a:br>
              <a:rPr lang="ko" sz="1500"/>
            </a:br>
            <a:r>
              <a:rPr lang="ko" sz="900" u="sng">
                <a:solidFill>
                  <a:schemeClr val="hlink"/>
                </a:solidFill>
                <a:hlinkClick r:id="rId4"/>
              </a:rPr>
              <a:t>https://en.cppreference.com/w/cpp/language/operator_comparison#Three-way_comparison</a:t>
            </a:r>
            <a:br>
              <a:rPr lang="ko" sz="1500"/>
            </a:br>
            <a:r>
              <a:rPr lang="ko" sz="900" u="sng">
                <a:solidFill>
                  <a:schemeClr val="hlink"/>
                </a:solidFill>
                <a:hlinkClick r:id="rId5"/>
              </a:rPr>
              <a:t>https://en.cppreference.com/w/cpp/language/default_comparisons</a:t>
            </a:r>
            <a:br>
              <a:rPr lang="ko" sz="1500"/>
            </a:br>
            <a:r>
              <a:rPr lang="ko" sz="900" u="sng">
                <a:solidFill>
                  <a:schemeClr val="hlink"/>
                </a:solidFill>
                <a:hlinkClick r:id="rId6"/>
              </a:rPr>
              <a:t>https://en.cppreference.com/w/cpp/header/compare</a:t>
            </a:r>
            <a:br>
              <a:rPr lang="ko" sz="1500"/>
            </a:br>
            <a:r>
              <a:rPr lang="ko" sz="900" u="sng">
                <a:solidFill>
                  <a:schemeClr val="hlink"/>
                </a:solidFill>
                <a:hlinkClick r:id="rId7"/>
              </a:rPr>
              <a:t>https://en.cppreference.com/w/cpp/utility/compare/strong_ordering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