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4" r:id="rId11"/>
    <p:sldId id="260" r:id="rId12"/>
    <p:sldId id="270" r:id="rId13"/>
    <p:sldId id="271" r:id="rId14"/>
    <p:sldId id="272" r:id="rId15"/>
    <p:sldId id="273" r:id="rId16"/>
    <p:sldId id="277" r:id="rId17"/>
    <p:sldId id="274" r:id="rId18"/>
    <p:sldId id="275" r:id="rId19"/>
    <p:sldId id="278" r:id="rId20"/>
    <p:sldId id="281" r:id="rId21"/>
    <p:sldId id="282" r:id="rId22"/>
    <p:sldId id="284" r:id="rId23"/>
    <p:sldId id="283" r:id="rId24"/>
    <p:sldId id="279" r:id="rId25"/>
    <p:sldId id="280" r:id="rId26"/>
    <p:sldId id="269" r:id="rId27"/>
    <p:sldId id="263" r:id="rId28"/>
  </p:sldIdLst>
  <p:sldSz cx="12192000" cy="6858000"/>
  <p:notesSz cx="6858000" cy="9144000"/>
  <p:embeddedFontLst>
    <p:embeddedFont>
      <p:font typeface="나눔바른고딕" panose="020B0603020101020101" pitchFamily="50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Abadi" panose="020B0604020104020204" pitchFamily="34" charset="0"/>
      <p:regular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Georgia" panose="02040502050405020303" pitchFamily="18" charset="0"/>
      <p:regular r:id="rId39"/>
      <p:bold r:id="rId40"/>
      <p:italic r:id="rId41"/>
      <p:boldItalic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209" autoAdjust="0"/>
  </p:normalViewPr>
  <p:slideViewPr>
    <p:cSldViewPr snapToGrid="0" showGuides="1">
      <p:cViewPr varScale="1">
        <p:scale>
          <a:sx n="72" d="100"/>
          <a:sy n="72" d="100"/>
        </p:scale>
        <p:origin x="84" y="2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3FB32-C456-4880-96F8-A68273A1DFFA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8A5C-7244-48C3-97C5-850B3BC84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0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Adl_verify_range</a:t>
            </a:r>
            <a:r>
              <a:rPr lang="en-US" altLang="ko-KR" dirty="0"/>
              <a:t> : </a:t>
            </a:r>
            <a:r>
              <a:rPr lang="ko-KR" altLang="en-US" dirty="0"/>
              <a:t>유효한 범위 확인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9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6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흔한 이진 탐색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0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fancy</a:t>
            </a:r>
            <a:r>
              <a:rPr lang="ko-KR" altLang="en-US" dirty="0"/>
              <a:t>포인터</a:t>
            </a:r>
            <a:r>
              <a:rPr lang="en-US" altLang="ko-KR" dirty="0"/>
              <a:t>/</a:t>
            </a:r>
            <a:r>
              <a:rPr lang="en-US" altLang="ko-KR" dirty="0" err="1"/>
              <a:t>list_iterator</a:t>
            </a:r>
            <a:r>
              <a:rPr lang="ko-KR" altLang="en-US" dirty="0"/>
              <a:t>로 바꿈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Get_unwrapped</a:t>
            </a:r>
            <a:r>
              <a:rPr lang="en-US" altLang="ko-KR" dirty="0"/>
              <a:t>(_First) : </a:t>
            </a:r>
            <a:r>
              <a:rPr lang="ko-KR" altLang="en-US" dirty="0"/>
              <a:t>각 </a:t>
            </a:r>
            <a:r>
              <a:rPr lang="ko-KR" altLang="en-US" dirty="0" err="1"/>
              <a:t>이터레이터</a:t>
            </a:r>
            <a:r>
              <a:rPr lang="ko-KR" altLang="en-US" dirty="0"/>
              <a:t> 별로 </a:t>
            </a:r>
            <a:r>
              <a:rPr lang="ko-KR" altLang="en-US" dirty="0" err="1"/>
              <a:t>구현되어있는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Unwrapped()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 호출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_Unwrapped() :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 가벼운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체크가 없는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버전의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이터레이터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리턴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7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이 과정을 거치는가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8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5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나누기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4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나누기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7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8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6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D8A5C-7244-48C3-97C5-850B3BC84B7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9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0F8-3376-4B95-857A-82FD6A59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43715-3D98-42F2-A9BC-1A23091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D1865-746B-455E-982E-D0981CB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D303B-67EE-4851-B9E2-D28C2B2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E0FA5-F8B7-4D15-8885-EC49A30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2AD9D-D29B-4F72-8C7B-661622A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FF9EF-B6EE-41DC-978E-C2BFA0265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CCA1-C4E2-49A2-B2E2-595DE6DC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8FA8-BC5E-44A9-BE85-5113CAC1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1EC4B-5048-4242-A9FB-8C190580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367B1E-EB93-4570-91C3-B9844813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1D33B-3ECF-475F-B866-91E5AAA0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BC1D9-F865-4477-9B73-DD4BD92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16432-8D30-4723-BB8F-9C6B7453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3E10D-D5F2-4C1F-9B2C-F5410985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F37A-4C76-4807-9EDA-830FEA48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47636-2134-4755-8DB3-A489911F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CAB68-4E85-4B53-B29B-6B0DE34C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7A51E-3324-48FE-8FF0-9BD55813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D3C8-E45C-4DF2-9466-2172C16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8B71-71E9-41A3-8F2B-131DBF2C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3D5A1-3395-42DA-802C-026785C4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97F9A-C31B-431D-B34D-5463B39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6FD85-A392-48C9-A9D0-C23EE86F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9B962-E68C-45A0-8D18-57BFF399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872CA-C6BD-4E96-A175-C4F0DF6C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F7A2B-300D-49C1-B8E3-0677D00A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4F4D1-34CF-43BC-A1C2-3A7109CA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E8210-21A6-4B94-BAA9-BFD91168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7D7FA-0826-4D41-B78F-FF7563E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9303D-524F-47AD-8BD9-21CBA07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E63A-7863-444C-9B36-CA29C212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E48A7-D39B-4F49-B0E5-787B29DD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A0FE0-E434-41EA-9910-CF972571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85306-C557-4E05-9704-98745782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CAF53-C234-4520-A07D-CC895C42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25E2-6FF8-4914-90BD-6F00A0F0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DEE01-380C-4AAE-80BB-3BAEDD23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E48215-16DB-4F8C-83E4-18B0546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D01A-3D91-42D7-A02F-6D919EA5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3EF15-F170-475A-901C-447CEC4D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D0FE93-9DA6-4520-9D25-C779452A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7887B5-D1DF-4FB5-9A5F-AD05A6B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7D7234-81B0-494C-9BCC-33062A10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72C47-6F0C-4309-880B-41220470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1AE42-B57D-4397-840C-7FAFA335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6F82C-B851-488A-BA0F-A370A49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529D5-3D98-4658-8E8C-EB18E891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32289-6586-4BEC-8F94-B2CC9716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6F574-B7E9-470F-BFD2-3D0D1481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1F6D1-A86D-4E9A-9291-D437796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41A3-0A93-4EDA-8779-7F8FDE8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AF7A6-7653-49FE-9CCD-44683AB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79812-4AE4-4A14-9BB5-3AA7F41DB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B5108-2DF1-41AE-B602-7D5174FE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4519F-DCEC-47FE-9767-098606A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EA93C-1831-4EB9-A0AB-15915A3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7894D-2B85-4D7E-8338-896B015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339F86-9878-4FA1-981C-BB183AE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BDFE7-1304-4D76-99BD-A02A60EA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265D-AF69-4A7E-B153-E5B90553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C09E-A8D0-4142-8F84-3F6F724A8C63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9E96B-1E8F-4179-ACF8-79249AB9C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0E3AF-DCB4-4BC0-8D97-7E4ABC82E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named_req/RandomAccessIterato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9E0DD-D911-4B5C-AC59-F0B808114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최적화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3B032-4025-478F-BB03-57447647E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binary search algorithm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AC66-5ED9-4DE6-B8A7-04C6880FFF1E}"/>
              </a:ext>
            </a:extLst>
          </p:cNvPr>
          <p:cNvSpPr txBox="1"/>
          <p:nvPr/>
        </p:nvSpPr>
        <p:spPr>
          <a:xfrm>
            <a:off x="9431762" y="624979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r>
              <a:rPr lang="ko-KR" altLang="en-US" dirty="0"/>
              <a:t> 최동민</a:t>
            </a:r>
          </a:p>
        </p:txBody>
      </p:sp>
    </p:spTree>
    <p:extLst>
      <p:ext uri="{BB962C8B-B14F-4D97-AF65-F5344CB8AC3E}">
        <p14:creationId xmlns:p14="http://schemas.microsoft.com/office/powerpoint/2010/main" val="23621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A5748-40B9-46A0-B949-AE4ADF2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List_iterator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4029F-19A1-4817-90D6-0C126A10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052452" cy="49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AED65-4FBF-4D2A-9431-F90D852E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std::_Tree&lt;T&gt;::</a:t>
            </a:r>
            <a:r>
              <a:rPr lang="en-US" altLang="ko-KR" dirty="0" err="1"/>
              <a:t>lower_bound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444716A-B9F7-4B37-8235-9E2D71AE4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29" y="2045991"/>
            <a:ext cx="9153526" cy="13830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8D0722-E19C-4D16-9488-6475EAD6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29" y="3579757"/>
            <a:ext cx="4921878" cy="30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1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3B59-E00E-441F-8274-AFFBB8F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5CB33-4968-4C9D-B6E0-8A617FE5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59494-8F67-48A6-A409-33E9AAD2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571614" cy="46704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8A9EA8-3CA2-45E6-9156-B3E2E3D08D14}"/>
              </a:ext>
            </a:extLst>
          </p:cNvPr>
          <p:cNvSpPr/>
          <p:nvPr/>
        </p:nvSpPr>
        <p:spPr>
          <a:xfrm>
            <a:off x="1524000" y="3755136"/>
            <a:ext cx="4425696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4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3B59-E00E-441F-8274-AFFBB8F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5CB33-4968-4C9D-B6E0-8A617FE5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59494-8F67-48A6-A409-33E9AAD2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571614" cy="46704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8A9EA8-3CA2-45E6-9156-B3E2E3D08D14}"/>
              </a:ext>
            </a:extLst>
          </p:cNvPr>
          <p:cNvSpPr/>
          <p:nvPr/>
        </p:nvSpPr>
        <p:spPr>
          <a:xfrm>
            <a:off x="1524000" y="3962400"/>
            <a:ext cx="5852160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9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5482-AB97-4631-9A01-92D4287B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std::next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D0C4-D4FF-49D1-AA57-9C4C8EBA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9B50FD-A5DC-4657-B52F-46E5CE9E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0"/>
            <a:ext cx="9095446" cy="179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AE6071-5845-407F-9BD9-483F43E6A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863" y="2854325"/>
            <a:ext cx="7713887" cy="40036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5279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5482-AB97-4631-9A01-92D4287B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std::next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D0C4-D4FF-49D1-AA57-9C4C8EBA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9B50FD-A5DC-4657-B52F-46E5CE9E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6900"/>
            <a:ext cx="9095446" cy="179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AE6071-5845-407F-9BD9-483F43E6A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863" y="2854325"/>
            <a:ext cx="7713887" cy="40036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80525E-59D0-49DB-A70B-D6D990E99F8C}"/>
              </a:ext>
            </a:extLst>
          </p:cNvPr>
          <p:cNvSpPr/>
          <p:nvPr/>
        </p:nvSpPr>
        <p:spPr>
          <a:xfrm>
            <a:off x="4452730" y="3260035"/>
            <a:ext cx="3670853" cy="438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0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F2C5F-A89C-4268-A0A6-8EAE0C05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access iterator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9028FDF-9787-4AB4-BB3E-826938726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51539"/>
            <a:ext cx="7181664" cy="26931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CAA121D-CB01-4180-8086-9CAF5F19296B}"/>
              </a:ext>
            </a:extLst>
          </p:cNvPr>
          <p:cNvSpPr/>
          <p:nvPr/>
        </p:nvSpPr>
        <p:spPr>
          <a:xfrm>
            <a:off x="1205948" y="6142810"/>
            <a:ext cx="6016487" cy="26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DE6794-903A-47E4-8D5F-EF64046A1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7480"/>
            <a:ext cx="11021312" cy="72270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27390B-ED70-4EA4-BED5-2A7D3A7EC25C}"/>
              </a:ext>
            </a:extLst>
          </p:cNvPr>
          <p:cNvSpPr/>
          <p:nvPr/>
        </p:nvSpPr>
        <p:spPr>
          <a:xfrm>
            <a:off x="8958470" y="2464904"/>
            <a:ext cx="2901042" cy="225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DC4C2D-413B-456A-BD10-4C75C0886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44" y="3140766"/>
            <a:ext cx="7396396" cy="6014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9966E0-311A-4A76-B2C2-704E38EBAD78}"/>
              </a:ext>
            </a:extLst>
          </p:cNvPr>
          <p:cNvSpPr/>
          <p:nvPr/>
        </p:nvSpPr>
        <p:spPr>
          <a:xfrm>
            <a:off x="6235149" y="3375992"/>
            <a:ext cx="2043591" cy="285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6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5482-AB97-4631-9A01-92D4287B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std::next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D0C4-D4FF-49D1-AA57-9C4C8EBA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9B50FD-A5DC-4657-B52F-46E5CE9E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6900"/>
            <a:ext cx="9095446" cy="179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AE6071-5845-407F-9BD9-483F43E6A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863" y="2854325"/>
            <a:ext cx="7713887" cy="40036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80525E-59D0-49DB-A70B-D6D990E99F8C}"/>
              </a:ext>
            </a:extLst>
          </p:cNvPr>
          <p:cNvSpPr/>
          <p:nvPr/>
        </p:nvSpPr>
        <p:spPr>
          <a:xfrm>
            <a:off x="4837044" y="5830542"/>
            <a:ext cx="2425147" cy="662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E18D94-D2F1-4756-A414-1D2BD34B8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94" y="4207151"/>
            <a:ext cx="2962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9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5482-AB97-4631-9A01-92D4287B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access iterator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D0C4-D4FF-49D1-AA57-9C4C8EBA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8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T[N](C-style array)</a:t>
            </a:r>
          </a:p>
          <a:p>
            <a:r>
              <a:rPr lang="en-US" altLang="ko-KR" dirty="0"/>
              <a:t>std::array</a:t>
            </a:r>
          </a:p>
          <a:p>
            <a:r>
              <a:rPr lang="en-US" altLang="ko-KR" dirty="0"/>
              <a:t>std::vector</a:t>
            </a:r>
          </a:p>
          <a:p>
            <a:r>
              <a:rPr lang="en-US" altLang="ko-KR" dirty="0"/>
              <a:t>std::deque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E6071-5845-407F-9BD9-483F43E6A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55"/>
          <a:stretch/>
        </p:blipFill>
        <p:spPr>
          <a:xfrm>
            <a:off x="2239056" y="2019442"/>
            <a:ext cx="7713887" cy="109481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80525E-59D0-49DB-A70B-D6D990E99F8C}"/>
              </a:ext>
            </a:extLst>
          </p:cNvPr>
          <p:cNvSpPr/>
          <p:nvPr/>
        </p:nvSpPr>
        <p:spPr>
          <a:xfrm>
            <a:off x="2596682" y="2411485"/>
            <a:ext cx="3670850" cy="477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5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5482-AB97-4631-9A01-92D4287B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iterator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D0C4-D4FF-49D1-AA57-9C4C8EBA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8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std::list</a:t>
            </a:r>
          </a:p>
          <a:p>
            <a:r>
              <a:rPr lang="en-US" altLang="ko-KR" dirty="0"/>
              <a:t>std::map</a:t>
            </a:r>
          </a:p>
          <a:p>
            <a:r>
              <a:rPr lang="en-US" altLang="ko-KR" dirty="0"/>
              <a:t>std::set</a:t>
            </a:r>
            <a:br>
              <a:rPr lang="en-US" altLang="ko-KR" dirty="0"/>
            </a:br>
            <a:r>
              <a:rPr lang="en-US" altLang="ko-KR" dirty="0"/>
              <a:t>...</a:t>
            </a:r>
          </a:p>
          <a:p>
            <a:endParaRPr lang="en-US" altLang="ko-KR" dirty="0"/>
          </a:p>
          <a:p>
            <a:r>
              <a:rPr lang="ko-KR" altLang="en-US" dirty="0"/>
              <a:t>여기에 들어온다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E6071-5845-407F-9BD9-483F43E6A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45" b="4468"/>
          <a:stretch/>
        </p:blipFill>
        <p:spPr>
          <a:xfrm>
            <a:off x="2213298" y="1855305"/>
            <a:ext cx="7713887" cy="102041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80525E-59D0-49DB-A70B-D6D990E99F8C}"/>
              </a:ext>
            </a:extLst>
          </p:cNvPr>
          <p:cNvSpPr/>
          <p:nvPr/>
        </p:nvSpPr>
        <p:spPr>
          <a:xfrm>
            <a:off x="2835967" y="2027172"/>
            <a:ext cx="2425147" cy="662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Image result for 맞는 말이야 쳐 맞는 말">
            <a:extLst>
              <a:ext uri="{FF2B5EF4-FFF2-40B4-BE49-F238E27FC236}">
                <a16:creationId xmlns:a16="http://schemas.microsoft.com/office/drawing/2014/main" id="{B05358F3-4728-48F4-B71E-9B425032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3429000"/>
            <a:ext cx="2781300" cy="35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87E60-9358-47D8-A068-20BD59EA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072" y="1825625"/>
            <a:ext cx="5582728" cy="4351338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lower_bound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LagacyIterator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upper_bound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binary_search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equal_range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목차 하상욱">
            <a:extLst>
              <a:ext uri="{FF2B5EF4-FFF2-40B4-BE49-F238E27FC236}">
                <a16:creationId xmlns:a16="http://schemas.microsoft.com/office/drawing/2014/main" id="{A1862945-3AB5-40ED-BC1E-BD691E62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5" y="1256282"/>
            <a:ext cx="4538594" cy="33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ECF9A-E2B1-4D91-8DAB-F9950CC3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</a:t>
            </a:r>
            <a:r>
              <a:rPr lang="en-US" altLang="ko-KR" dirty="0" err="1"/>
              <a:t>cpp</a:t>
            </a:r>
            <a:r>
              <a:rPr lang="ko-KR" altLang="en-US" dirty="0"/>
              <a:t> </a:t>
            </a:r>
            <a:r>
              <a:rPr lang="en-US" altLang="ko-KR" dirty="0"/>
              <a:t>reference..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B73614-1EDC-4260-854E-4697E50AC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8006"/>
            <a:ext cx="11229036" cy="8790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Complexity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" panose="020B0604020202020204" pitchFamily="34" charset="0"/>
              <a:ea typeface="DejaVu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The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number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comparisons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performed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logarithmic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distance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between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ejaVuSansMono"/>
              </a:rPr>
              <a:t>first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 and 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DejaVuSansMono"/>
              </a:rPr>
              <a:t>last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 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most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 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Sans"/>
                <a:cs typeface="Times New Roman" panose="02020603050405020304" pitchFamily="18" charset="0"/>
              </a:rPr>
              <a:t>log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Sans"/>
                <a:cs typeface="Times New Roman" panose="02020603050405020304" pitchFamily="18" charset="0"/>
              </a:rPr>
              <a:t>2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Sans"/>
                <a:cs typeface="Times New Roman" panose="02020603050405020304" pitchFamily="18" charset="0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Sans"/>
                <a:cs typeface="Times New Roman" panose="02020603050405020304" pitchFamily="18" charset="0"/>
              </a:rPr>
              <a:t>last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Sans"/>
                <a:cs typeface="Times New Roman" panose="02020603050405020304" pitchFamily="18" charset="0"/>
              </a:rPr>
              <a:t> -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Sans"/>
                <a:cs typeface="Times New Roman" panose="02020603050405020304" pitchFamily="18" charset="0"/>
              </a:rPr>
              <a:t>first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Sans"/>
                <a:cs typeface="Times New Roman" panose="02020603050405020304" pitchFamily="18" charset="0"/>
              </a:rPr>
              <a:t>) +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Sans"/>
                <a:cs typeface="Times New Roman" panose="02020603050405020304" pitchFamily="18" charset="0"/>
              </a:rPr>
              <a:t>O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Sans"/>
                <a:cs typeface="Times New Roman" panose="02020603050405020304" pitchFamily="18" charset="0"/>
              </a:rPr>
              <a:t>(1)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comparisons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).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" panose="020B0604020202020204" pitchFamily="34" charset="0"/>
              <a:ea typeface="DejaVu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However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non-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0B0080"/>
                </a:solidFill>
                <a:effectLst/>
                <a:latin typeface="Georgia" panose="02040502050405020303" pitchFamily="18" charset="0"/>
                <a:ea typeface="DejaVuSans"/>
                <a:hlinkClick r:id="rId2" tooltip="cpp/named req/RandomAccessIterator"/>
              </a:rPr>
              <a:t>LegacyRandomAccessIterator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B0080"/>
                </a:solidFill>
                <a:effectLst/>
                <a:latin typeface="Abadi" panose="020B0604020202020204" pitchFamily="34" charset="0"/>
                <a:ea typeface="DejaVuSans"/>
                <a:hlinkClick r:id="rId2" tooltip="cpp/named req/RandomAccessIterator"/>
              </a:rPr>
              <a:t>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number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iterator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increments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is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linear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202020204" pitchFamily="34" charset="0"/>
                <a:ea typeface="DejaVuSans"/>
              </a:rPr>
              <a:t>.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E9F6A-0BA1-4490-9CA3-B473B0387907}"/>
              </a:ext>
            </a:extLst>
          </p:cNvPr>
          <p:cNvSpPr txBox="1"/>
          <p:nvPr/>
        </p:nvSpPr>
        <p:spPr>
          <a:xfrm>
            <a:off x="8958470" y="45720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레거시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59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A425E-ED7B-45C0-B880-F75F1C66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Legacy Iterator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0ED600-3B70-407A-9B50-448A550A0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07193"/>
            <a:ext cx="8943517" cy="51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2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C79D8-9942-469A-8511-8143E14B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알고있던 것은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80087-A4D1-4162-A375-8C5F734B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쓰레기가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https://t1.daumcdn.net/cfile/tistory/132D8B324CE65BA02C">
            <a:extLst>
              <a:ext uri="{FF2B5EF4-FFF2-40B4-BE49-F238E27FC236}">
                <a16:creationId xmlns:a16="http://schemas.microsoft.com/office/drawing/2014/main" id="{4A4BCC66-DD75-4341-A49F-C1A9EFC8E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1" y="2396262"/>
            <a:ext cx="9011478" cy="446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EB9FB1-5EEA-4C0D-BB5E-9E934288984A}"/>
              </a:ext>
            </a:extLst>
          </p:cNvPr>
          <p:cNvSpPr/>
          <p:nvPr/>
        </p:nvSpPr>
        <p:spPr>
          <a:xfrm>
            <a:off x="7991061" y="4054303"/>
            <a:ext cx="702365" cy="41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C++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67DA67-DD00-424A-8313-C2852445B246}"/>
              </a:ext>
            </a:extLst>
          </p:cNvPr>
          <p:cNvSpPr/>
          <p:nvPr/>
        </p:nvSpPr>
        <p:spPr>
          <a:xfrm>
            <a:off x="7036903" y="5240372"/>
            <a:ext cx="868019" cy="41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2020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2853EB-AD67-4BD6-9AB1-5BCB234E18BB}"/>
              </a:ext>
            </a:extLst>
          </p:cNvPr>
          <p:cNvSpPr/>
          <p:nvPr/>
        </p:nvSpPr>
        <p:spPr>
          <a:xfrm>
            <a:off x="8090452" y="5227120"/>
            <a:ext cx="1027043" cy="411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C++20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84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FA23-F216-4822-A737-C928CB0F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요즘 </a:t>
            </a:r>
            <a:r>
              <a:rPr lang="en-US" altLang="ko-KR" dirty="0"/>
              <a:t>Iterator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56721D6-D5B5-4746-9DD5-9EB353168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88707" cy="25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6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3B59-E00E-441F-8274-AFFBB8F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5CB33-4968-4C9D-B6E0-8A617FE5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59494-8F67-48A6-A409-33E9AAD2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571614" cy="46704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8A9EA8-3CA2-45E6-9156-B3E2E3D08D14}"/>
              </a:ext>
            </a:extLst>
          </p:cNvPr>
          <p:cNvSpPr/>
          <p:nvPr/>
        </p:nvSpPr>
        <p:spPr>
          <a:xfrm>
            <a:off x="1470991" y="4160840"/>
            <a:ext cx="4200939" cy="1312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4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3B59-E00E-441F-8274-AFFBB8F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5CB33-4968-4C9D-B6E0-8A617FE5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59494-8F67-48A6-A409-33E9AAD2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571614" cy="46704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8A9EA8-3CA2-45E6-9156-B3E2E3D08D14}"/>
              </a:ext>
            </a:extLst>
          </p:cNvPr>
          <p:cNvSpPr/>
          <p:nvPr/>
        </p:nvSpPr>
        <p:spPr>
          <a:xfrm>
            <a:off x="1166192" y="5817704"/>
            <a:ext cx="2875722" cy="26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6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7161E-27D6-495C-9548-14F17D630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12467F-4676-47A5-86BE-633E665DB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82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A9CAA-B766-4379-8AC3-B8ACB960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void_t</a:t>
            </a:r>
            <a:r>
              <a:rPr lang="en-US" altLang="ko-KR" dirty="0"/>
              <a:t>&lt;T&gt;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5667A-B793-438A-9C67-D2BCD028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F988B4-B8A7-4CF7-B6A6-54769FF4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443401" cy="35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A6084-0C38-45BC-B6B1-D3BB436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Until C++ 20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Since C++ 20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3F7A9D-AAB5-4573-8732-7C06A56E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95" y="2461820"/>
            <a:ext cx="9467850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7D0F33-A373-4DBD-90EE-2BEE8A0E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95" y="4930775"/>
            <a:ext cx="105822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4BAEB-28B6-4BB1-9E0B-980819B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1E0BC-63F3-4106-B4E6-998B22BA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generic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5A613-B484-4903-B835-86340F5F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28" y="2486025"/>
            <a:ext cx="8897366" cy="26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6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4BAEB-28B6-4BB1-9E0B-980819B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1E0BC-63F3-4106-B4E6-998B22BA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generic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5A613-B484-4903-B835-86340F5F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28" y="2486025"/>
            <a:ext cx="8897366" cy="26813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326622-5966-45F3-9B76-01B15C3A3599}"/>
              </a:ext>
            </a:extLst>
          </p:cNvPr>
          <p:cNvSpPr/>
          <p:nvPr/>
        </p:nvSpPr>
        <p:spPr>
          <a:xfrm>
            <a:off x="1605516" y="4433777"/>
            <a:ext cx="7953154" cy="41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Image result for 지금까지이런분노">
            <a:extLst>
              <a:ext uri="{FF2B5EF4-FFF2-40B4-BE49-F238E27FC236}">
                <a16:creationId xmlns:a16="http://schemas.microsoft.com/office/drawing/2014/main" id="{67ADBD10-1C74-4B38-92D1-1512929C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745" y="1476485"/>
            <a:ext cx="3594358" cy="267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3B59-E00E-441F-8274-AFFBB8F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5CB33-4968-4C9D-B6E0-8A617FE5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59494-8F67-48A6-A409-33E9AAD2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571614" cy="4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9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3B59-E00E-441F-8274-AFFBB8F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lower_bound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5CB33-4968-4C9D-B6E0-8A617FE5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59494-8F67-48A6-A409-33E9AAD2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571614" cy="46704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8A9EA8-3CA2-45E6-9156-B3E2E3D08D14}"/>
              </a:ext>
            </a:extLst>
          </p:cNvPr>
          <p:cNvSpPr/>
          <p:nvPr/>
        </p:nvSpPr>
        <p:spPr>
          <a:xfrm>
            <a:off x="1133856" y="2889504"/>
            <a:ext cx="4815840" cy="231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5F42A-1395-4CD6-9563-9370F872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_Unwrapped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32939-94FD-4D00-B5A5-56159B82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vector iterator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list iterator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60DCF5-8ED9-42B4-8F55-0E8FC69DA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29"/>
          <a:stretch/>
        </p:blipFill>
        <p:spPr>
          <a:xfrm>
            <a:off x="1067751" y="3808572"/>
            <a:ext cx="6071439" cy="9602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FB88C5-3D42-417C-9630-3EB7DFA62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52" y="5828728"/>
            <a:ext cx="10241522" cy="8159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609781-D2DD-4AA2-99F6-BE9F60D69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751" y="5415502"/>
            <a:ext cx="6731943" cy="2782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EDC93C-C746-4FB9-957B-D56A274CA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751" y="1461610"/>
            <a:ext cx="912887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3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FAFD0-377F-4B7A-B4D7-39A2D21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</a:t>
            </a:r>
            <a:r>
              <a:rPr lang="en-US" altLang="ko-KR" dirty="0" err="1"/>
              <a:t>List_unchecked_iterator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12A82-5357-46F8-9E68-D886E9C53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9">
            <a:extLst>
              <a:ext uri="{FF2B5EF4-FFF2-40B4-BE49-F238E27FC236}">
                <a16:creationId xmlns:a16="http://schemas.microsoft.com/office/drawing/2014/main" id="{A93E2CFB-921C-4D1A-93C4-7B032A90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20912" cy="292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6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267</Words>
  <Application>Microsoft Office PowerPoint</Application>
  <PresentationFormat>와이드스크린</PresentationFormat>
  <Paragraphs>95</Paragraphs>
  <Slides>27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Arial</vt:lpstr>
      <vt:lpstr>Georgia</vt:lpstr>
      <vt:lpstr>Abadi</vt:lpstr>
      <vt:lpstr>나눔바른고딕</vt:lpstr>
      <vt:lpstr>Times New Roman</vt:lpstr>
      <vt:lpstr>Consolas</vt:lpstr>
      <vt:lpstr>맑은 고딕</vt:lpstr>
      <vt:lpstr>Office 테마</vt:lpstr>
      <vt:lpstr>최적화 스터디</vt:lpstr>
      <vt:lpstr>PowerPoint 프레젠테이션</vt:lpstr>
      <vt:lpstr>std::lower_bound</vt:lpstr>
      <vt:lpstr>std::lower_bound</vt:lpstr>
      <vt:lpstr>std::lower_bound</vt:lpstr>
      <vt:lpstr>std::lower_bound</vt:lpstr>
      <vt:lpstr>std::lower_bound</vt:lpstr>
      <vt:lpstr>_Unwrapped</vt:lpstr>
      <vt:lpstr>_List_unchecked_iterator</vt:lpstr>
      <vt:lpstr>_List_iterator</vt:lpstr>
      <vt:lpstr>std::_Tree&lt;T&gt;::lower_bound</vt:lpstr>
      <vt:lpstr>std::lower_bound</vt:lpstr>
      <vt:lpstr>std::lower_bound</vt:lpstr>
      <vt:lpstr>std::next</vt:lpstr>
      <vt:lpstr>std::next</vt:lpstr>
      <vt:lpstr>random access iterator</vt:lpstr>
      <vt:lpstr>std::next</vt:lpstr>
      <vt:lpstr>random access iterator</vt:lpstr>
      <vt:lpstr>forward iterator</vt:lpstr>
      <vt:lpstr>from cpp reference..</vt:lpstr>
      <vt:lpstr>Legacy Iterator</vt:lpstr>
      <vt:lpstr>우리가 알고있던 것은</vt:lpstr>
      <vt:lpstr>요즘 Iterator</vt:lpstr>
      <vt:lpstr>std::lower_bound</vt:lpstr>
      <vt:lpstr>std::lower_bound</vt:lpstr>
      <vt:lpstr>감사합니다</vt:lpstr>
      <vt:lpstr>void_t&lt;T&gt;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최적화 스터디</dc:title>
  <dc:creator> </dc:creator>
  <cp:lastModifiedBy>최동민 [rammerchoi]</cp:lastModifiedBy>
  <cp:revision>19</cp:revision>
  <dcterms:created xsi:type="dcterms:W3CDTF">2019-12-20T11:54:55Z</dcterms:created>
  <dcterms:modified xsi:type="dcterms:W3CDTF">2019-12-21T08:26:59Z</dcterms:modified>
</cp:coreProperties>
</file>