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322" r:id="rId7"/>
    <p:sldId id="323" r:id="rId8"/>
    <p:sldId id="363" r:id="rId9"/>
    <p:sldId id="325" r:id="rId10"/>
    <p:sldId id="362" r:id="rId11"/>
    <p:sldId id="326" r:id="rId12"/>
    <p:sldId id="364" r:id="rId13"/>
    <p:sldId id="365" r:id="rId14"/>
    <p:sldId id="330" r:id="rId15"/>
    <p:sldId id="366" r:id="rId16"/>
    <p:sldId id="368" r:id="rId17"/>
    <p:sldId id="369" r:id="rId18"/>
    <p:sldId id="370" r:id="rId19"/>
    <p:sldId id="374" r:id="rId20"/>
    <p:sldId id="371" r:id="rId21"/>
    <p:sldId id="372" r:id="rId22"/>
    <p:sldId id="375" r:id="rId23"/>
    <p:sldId id="373" r:id="rId24"/>
    <p:sldId id="335" r:id="rId25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나눔바른고딕" panose="020B0603020101020101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D180C8-AEBD-40E1-A7F8-5D56C38865D2}">
          <p14:sldIdLst>
            <p14:sldId id="256"/>
            <p14:sldId id="257"/>
            <p14:sldId id="322"/>
            <p14:sldId id="323"/>
            <p14:sldId id="363"/>
            <p14:sldId id="325"/>
            <p14:sldId id="362"/>
            <p14:sldId id="326"/>
            <p14:sldId id="364"/>
            <p14:sldId id="365"/>
            <p14:sldId id="330"/>
            <p14:sldId id="366"/>
            <p14:sldId id="368"/>
            <p14:sldId id="369"/>
            <p14:sldId id="370"/>
            <p14:sldId id="374"/>
            <p14:sldId id="371"/>
            <p14:sldId id="372"/>
            <p14:sldId id="375"/>
            <p14:sldId id="373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1EF270-252A-41BB-AFCD-9839D0216610}" v="121" dt="2020-01-19T16:48:33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09" autoAdjust="0"/>
  </p:normalViewPr>
  <p:slideViewPr>
    <p:cSldViewPr snapToGrid="0" showGuides="1">
      <p:cViewPr varScale="1">
        <p:scale>
          <a:sx n="100" d="100"/>
          <a:sy n="100" d="100"/>
        </p:scale>
        <p:origin x="936" y="9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3FB32-C456-4880-96F8-A68273A1DFFA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D8A5C-7244-48C3-97C5-850B3BC84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208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0F8-3376-4B95-857A-82FD6A59E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F43715-3D98-42F2-A9BC-1A23091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1865-746B-455E-982E-D0981CB6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CD303B-67EE-4851-B9E2-D28C2B2B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E0FA5-F8B7-4D15-8885-EC49A30B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9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2AD9D-D29B-4F72-8C7B-661622AF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FF9EF-B6EE-41DC-978E-C2BFA0265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2CCA1-C4E2-49A2-B2E2-595DE6DC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A8FA8-BC5E-44A9-BE85-5113CAC1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1EC4B-5048-4242-A9FB-8C190580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2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367B1E-EB93-4570-91C3-B9844813F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1D33B-3ECF-475F-B866-91E5AAA0F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BC1D9-F865-4477-9B73-DD4BD92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F16432-8D30-4723-BB8F-9C6B74537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3E10D-D5F2-4C1F-9B2C-F541098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87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F37A-4C76-4807-9EDA-830FEA48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47636-2134-4755-8DB3-A489911F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CAB68-4E85-4B53-B29B-6B0DE34C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7A51E-3324-48FE-8FF0-9BD55813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3D3C8-E45C-4DF2-9466-2172C164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18B71-71E9-41A3-8F2B-131DBF2C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3D5A1-3395-42DA-802C-026785C46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97F9A-C31B-431D-B34D-5463B3984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FD85-A392-48C9-A9D0-C23EE86F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9B962-E68C-45A0-8D18-57BFF399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2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872CA-C6BD-4E96-A175-C4F0DF6C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F7A2B-300D-49C1-B8E3-0677D00A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4F4D1-34CF-43BC-A1C2-3A7109CA5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3E8210-21A6-4B94-BAA9-BFD91168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7D7FA-0826-4D41-B78F-FF7563E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59303D-524F-47AD-8BD9-21CBA07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64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3E63A-7863-444C-9B36-CA29C212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E48A7-D39B-4F49-B0E5-787B29DD9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A0FE0-E434-41EA-9910-CF972571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85306-C557-4E05-9704-987457828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0CAF53-C234-4520-A07D-CC895C42C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25E2-6FF8-4914-90BD-6F00A0F0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EDEE01-380C-4AAE-80BB-3BAEDD23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E48215-16DB-4F8C-83E4-18B05462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D01A-3D91-42D7-A02F-6D919EA5D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33EF15-F170-475A-901C-447CEC4D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D0FE93-9DA6-4520-9D25-C779452A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887B5-D1DF-4FB5-9A5F-AD05A6B0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7D7234-81B0-494C-9BCC-33062A10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72C47-6F0C-4309-880B-41220470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1AE42-B57D-4397-840C-7FAFA335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2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6F82C-B851-488A-BA0F-A370A494B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529D5-3D98-4658-8E8C-EB18E891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032289-6586-4BEC-8F94-B2CC97162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6F574-B7E9-470F-BFD2-3D0D1481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1F6D1-A86D-4E9A-9291-D4377963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441A3-0A93-4EDA-8779-7F8FDE8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AF7A6-7653-49FE-9CCD-44683AB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379812-4AE4-4A14-9BB5-3AA7F41DB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B5108-2DF1-41AE-B602-7D5174FE2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4519F-DCEC-47FE-9767-098606A3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9EA93C-1831-4EB9-A0AB-15915A3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894D-2B85-4D7E-8338-896B0156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39F86-9878-4FA1-981C-BB183AE1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BDFE7-1304-4D76-99BD-A02A60EA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E1265D-AF69-4A7E-B153-E5B90553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C09E-A8D0-4142-8F84-3F6F724A8C63}" type="datetimeFigureOut">
              <a:rPr lang="ko-KR" altLang="en-US" smtClean="0"/>
              <a:t>2020-02-09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79E96B-1E8F-4179-ACF8-79249AB9C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0E3AF-DCB4-4BC0-8D97-7E4ABC82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3813-66D2-4078-8D42-C81FD443D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885065/what-sorting-algorithm-does-visual-c-use-in-stdsort" TargetMode="External"/><Relationship Id="rId2" Type="http://schemas.openxmlformats.org/officeDocument/2006/relationships/hyperlink" Target="https://stackoverflow.com/questions/7221257/which-sorting-algorithm-is-used-in-gc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9E0DD-D911-4B5C-AC59-F0B808114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최적화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3B032-4025-478F-BB03-57447647E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sorting operations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CAC66-5ED9-4DE6-B8A7-04C6880FFF1E}"/>
              </a:ext>
            </a:extLst>
          </p:cNvPr>
          <p:cNvSpPr txBox="1"/>
          <p:nvPr/>
        </p:nvSpPr>
        <p:spPr>
          <a:xfrm>
            <a:off x="9431762" y="624979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마비노기 </a:t>
            </a:r>
            <a:r>
              <a:rPr lang="ko-KR" altLang="en-US" dirty="0" err="1"/>
              <a:t>기술유닛</a:t>
            </a:r>
            <a:r>
              <a:rPr lang="ko-KR" altLang="en-US" dirty="0"/>
              <a:t> 최동민</a:t>
            </a:r>
          </a:p>
        </p:txBody>
      </p:sp>
    </p:spTree>
    <p:extLst>
      <p:ext uri="{BB962C8B-B14F-4D97-AF65-F5344CB8AC3E}">
        <p14:creationId xmlns:p14="http://schemas.microsoft.com/office/powerpoint/2010/main" val="23621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79FF6-2406-445F-BFF8-E23C3E8F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1374F-0D54-4BC9-8BEC-047C8EECF80E}"/>
              </a:ext>
            </a:extLst>
          </p:cNvPr>
          <p:cNvSpPr txBox="1"/>
          <p:nvPr/>
        </p:nvSpPr>
        <p:spPr>
          <a:xfrm>
            <a:off x="7476799" y="1943894"/>
            <a:ext cx="4653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sort </a:t>
            </a:r>
            <a:r>
              <a:rPr lang="ko-KR" altLang="en-US" dirty="0"/>
              <a:t>보다 </a:t>
            </a:r>
            <a:endParaRPr lang="en-US" altLang="ko-KR" dirty="0"/>
          </a:p>
          <a:p>
            <a:r>
              <a:rPr lang="en-US" altLang="ko-KR" dirty="0" err="1"/>
              <a:t>is_sorted_until</a:t>
            </a:r>
            <a:r>
              <a:rPr lang="en-US" altLang="ko-KR" dirty="0"/>
              <a:t> + </a:t>
            </a:r>
            <a:r>
              <a:rPr lang="en-US" altLang="ko-KR" dirty="0" err="1"/>
              <a:t>inplace_merge</a:t>
            </a:r>
            <a:r>
              <a:rPr lang="en-US" altLang="ko-KR" dirty="0"/>
              <a:t> </a:t>
            </a:r>
            <a:r>
              <a:rPr lang="ko-KR" altLang="en-US" dirty="0"/>
              <a:t>가 훨씬 빠름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B49E35-FE63-4CEF-9FE2-7EA540F49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799" y="4926306"/>
            <a:ext cx="4604197" cy="1485900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E600590-32B4-498B-83C3-A0ADB5FA3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821156"/>
            <a:ext cx="6387075" cy="45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346DF-181B-4B9B-9102-D14D6BD948CB}"/>
              </a:ext>
            </a:extLst>
          </p:cNvPr>
          <p:cNvSpPr/>
          <p:nvPr/>
        </p:nvSpPr>
        <p:spPr>
          <a:xfrm>
            <a:off x="5798817" y="5149635"/>
            <a:ext cx="3185160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8DAB13A2-A888-4D25-9800-37CB6EAF9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5" y="1610751"/>
            <a:ext cx="8705850" cy="489538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077E-B025-4ED0-95F3-8C93558CCC42}"/>
              </a:ext>
            </a:extLst>
          </p:cNvPr>
          <p:cNvSpPr/>
          <p:nvPr/>
        </p:nvSpPr>
        <p:spPr>
          <a:xfrm>
            <a:off x="5715000" y="3924300"/>
            <a:ext cx="1876425" cy="2453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39D8-C7C7-4A4F-A963-C57EC0A93E3C}"/>
              </a:ext>
            </a:extLst>
          </p:cNvPr>
          <p:cNvSpPr txBox="1"/>
          <p:nvPr/>
        </p:nvSpPr>
        <p:spPr>
          <a:xfrm>
            <a:off x="10448925" y="3800327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Next &lt; First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5A2CFF-BD90-4B68-9A2D-C694D6AC426B}"/>
              </a:ext>
            </a:extLst>
          </p:cNvPr>
          <p:cNvSpPr txBox="1"/>
          <p:nvPr/>
        </p:nvSpPr>
        <p:spPr>
          <a:xfrm>
            <a:off x="10790941" y="4169659"/>
            <a:ext cx="1243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&lt; 1</a:t>
            </a:r>
            <a:br>
              <a:rPr lang="en-US" altLang="ko-KR" dirty="0"/>
            </a:br>
            <a:r>
              <a:rPr lang="ko-KR" altLang="en-US" dirty="0"/>
              <a:t>이면 </a:t>
            </a:r>
            <a:r>
              <a:rPr lang="en-US" altLang="ko-KR" dirty="0"/>
              <a:t>break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47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10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에 대한 오해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std::sort </a:t>
            </a:r>
            <a:r>
              <a:rPr lang="ko-KR" altLang="en-US" dirty="0"/>
              <a:t>는 </a:t>
            </a:r>
            <a:r>
              <a:rPr lang="ko-KR" altLang="en-US" dirty="0" err="1"/>
              <a:t>퀵소트다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6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</a:t>
            </a:r>
            <a:r>
              <a:rPr lang="ko-KR" altLang="en-US" dirty="0">
                <a:latin typeface="Consolas" panose="020B0609020204030204" pitchFamily="49" charset="0"/>
              </a:rPr>
              <a:t>구현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>
                <a:latin typeface="Consolas" panose="020B0609020204030204" pitchFamily="49" charset="0"/>
              </a:rPr>
              <a:t>introsort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C4D32E-8957-4D0A-8F5F-8BF22510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인트로소트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퀵소트로</a:t>
            </a:r>
            <a:r>
              <a:rPr lang="ko-KR" altLang="en-US" dirty="0"/>
              <a:t> 시작</a:t>
            </a:r>
            <a:r>
              <a:rPr lang="en-US" altLang="ko-KR" dirty="0"/>
              <a:t>, divide and conquer</a:t>
            </a:r>
          </a:p>
          <a:p>
            <a:endParaRPr lang="en-US" altLang="ko-KR" dirty="0"/>
          </a:p>
          <a:p>
            <a:r>
              <a:rPr lang="ko-KR" altLang="en-US" dirty="0"/>
              <a:t>일정  </a:t>
            </a:r>
            <a:r>
              <a:rPr lang="ko-KR" altLang="en-US" dirty="0" err="1"/>
              <a:t>뎁스에</a:t>
            </a:r>
            <a:r>
              <a:rPr lang="ko-KR" altLang="en-US" dirty="0"/>
              <a:t> 다다르면</a:t>
            </a:r>
            <a:r>
              <a:rPr lang="en-US" altLang="ko-KR" dirty="0"/>
              <a:t>, </a:t>
            </a:r>
            <a:r>
              <a:rPr lang="ko-KR" altLang="en-US" dirty="0"/>
              <a:t>파티션 내 남은 원소 개수에 따라 </a:t>
            </a:r>
            <a:br>
              <a:rPr lang="en-US" altLang="ko-KR" dirty="0"/>
            </a:br>
            <a:r>
              <a:rPr lang="en-US" altLang="ko-KR" dirty="0"/>
              <a:t>“Heap Sort” or “Insertion Sort”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, MVSC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https://stackoverflow.com/questions/7221257/which-sorting-algorithm-is-used-in-gcc</a:t>
            </a:r>
            <a:endParaRPr lang="en-US" altLang="ko-KR" sz="1600" dirty="0"/>
          </a:p>
          <a:p>
            <a:r>
              <a:rPr lang="en-US" altLang="ko-KR" sz="1600" dirty="0">
                <a:hlinkClick r:id="rId3"/>
              </a:rPr>
              <a:t>https://stackoverflow.com/questions/22885065/what-sorting-algorithm-does-visual-c-use-in-stdsort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609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5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C9DF991-A712-44EB-B6AF-B7C46E3B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828" y="3095626"/>
            <a:ext cx="10368344" cy="18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295525" y="2409825"/>
            <a:ext cx="7839075" cy="248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4603095" y="4210844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재귀를 통해 </a:t>
            </a:r>
            <a:r>
              <a:rPr lang="ko-KR" altLang="en-US">
                <a:solidFill>
                  <a:srgbClr val="FF0000"/>
                </a:solidFill>
              </a:rPr>
              <a:t>점점 작은 파티션으로 나뉨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0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949"/>
          <a:stretch/>
        </p:blipFill>
        <p:spPr>
          <a:xfrm>
            <a:off x="2057400" y="1608411"/>
            <a:ext cx="8077200" cy="1725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963FEA-2DC3-4067-AEA1-DA1497041A88}"/>
              </a:ext>
            </a:extLst>
          </p:cNvPr>
          <p:cNvSpPr/>
          <p:nvPr/>
        </p:nvSpPr>
        <p:spPr>
          <a:xfrm>
            <a:off x="1190624" y="3593424"/>
            <a:ext cx="101631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토탈 원소 개수가  10 개였을 경우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10 =</a:t>
            </a:r>
            <a:r>
              <a:rPr lang="ko-KR" altLang="en-US" dirty="0"/>
              <a:t>&gt; 7 </a:t>
            </a:r>
            <a:r>
              <a:rPr lang="en-US" altLang="ko-KR" dirty="0"/>
              <a:t>=</a:t>
            </a:r>
            <a:r>
              <a:rPr lang="ko-KR" altLang="en-US" dirty="0"/>
              <a:t>&gt; 4 </a:t>
            </a:r>
            <a:r>
              <a:rPr lang="en-US" altLang="ko-KR" dirty="0"/>
              <a:t>=</a:t>
            </a:r>
            <a:r>
              <a:rPr lang="ko-KR" altLang="en-US" dirty="0"/>
              <a:t>&gt; 3 </a:t>
            </a:r>
            <a:r>
              <a:rPr lang="en-US" altLang="ko-KR" dirty="0"/>
              <a:t>=</a:t>
            </a:r>
            <a:r>
              <a:rPr lang="ko-KR" altLang="en-US" dirty="0"/>
              <a:t>&gt; 1 </a:t>
            </a:r>
            <a:r>
              <a:rPr lang="en-US" altLang="ko-KR" dirty="0"/>
              <a:t>=</a:t>
            </a:r>
            <a:r>
              <a:rPr lang="ko-KR" altLang="en-US" dirty="0"/>
              <a:t>&gt;  0 으로 총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/>
              <a:t>division </a:t>
            </a:r>
            <a:r>
              <a:rPr lang="ko-KR" altLang="en-US" dirty="0"/>
              <a:t>이 있을 수 있음</a:t>
            </a:r>
            <a:r>
              <a:rPr lang="en-US" altLang="ko-KR" dirty="0"/>
              <a:t>. (1.5 * log2(10) =</a:t>
            </a:r>
            <a:r>
              <a:rPr lang="ko-KR" altLang="en-US" dirty="0"/>
              <a:t> </a:t>
            </a:r>
            <a:r>
              <a:rPr lang="en-US" altLang="ko-KR" dirty="0"/>
              <a:t>4.98)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A39FB2-8DF5-4365-B1E6-89F58A09F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165"/>
          <a:stretch/>
        </p:blipFill>
        <p:spPr>
          <a:xfrm>
            <a:off x="1471612" y="5609705"/>
            <a:ext cx="3048000" cy="1248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574F5D-B7E7-4146-B75F-03400A703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116"/>
          <a:stretch/>
        </p:blipFill>
        <p:spPr>
          <a:xfrm>
            <a:off x="1471612" y="4403644"/>
            <a:ext cx="3048000" cy="109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3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퀵소트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6219824" y="2409825"/>
            <a:ext cx="952501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5412720" y="2040493"/>
            <a:ext cx="486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_Ideal 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보다 작아지는 파티션에서는 </a:t>
            </a:r>
            <a:r>
              <a:rPr lang="en-US" altLang="ko-KR" dirty="0">
                <a:solidFill>
                  <a:srgbClr val="FF0000"/>
                </a:solidFill>
              </a:rPr>
              <a:t>while </a:t>
            </a:r>
            <a:r>
              <a:rPr lang="ko-KR" altLang="en-US" dirty="0">
                <a:solidFill>
                  <a:srgbClr val="FF0000"/>
                </a:solidFill>
              </a:rPr>
              <a:t>탈출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8B614-9AA6-4C56-94FA-8D9929C9BE9C}"/>
              </a:ext>
            </a:extLst>
          </p:cNvPr>
          <p:cNvSpPr/>
          <p:nvPr/>
        </p:nvSpPr>
        <p:spPr>
          <a:xfrm>
            <a:off x="2638424" y="2943499"/>
            <a:ext cx="5572126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34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87E60-9358-47D8-A068-20BD59EA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1072" y="1825625"/>
            <a:ext cx="5582728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>
                <a:latin typeface="Consolas" panose="020B0609020204030204" pitchFamily="49" charset="0"/>
              </a:rPr>
              <a:t>sort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partial_sort_copy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stable_sort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ko-KR" dirty="0" err="1">
                <a:latin typeface="Consolas" panose="020B0609020204030204" pitchFamily="49" charset="0"/>
              </a:rPr>
              <a:t>nth_element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Image result for 목차 하상욱">
            <a:extLst>
              <a:ext uri="{FF2B5EF4-FFF2-40B4-BE49-F238E27FC236}">
                <a16:creationId xmlns:a16="http://schemas.microsoft.com/office/drawing/2014/main" id="{A1862945-3AB5-40ED-BC1E-BD691E621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" y="1256282"/>
            <a:ext cx="4538594" cy="33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5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std::sort (</a:t>
            </a:r>
            <a:r>
              <a:rPr lang="ko-KR" altLang="en-US" dirty="0" err="1">
                <a:latin typeface="Consolas" panose="020B0609020204030204" pitchFamily="49" charset="0"/>
              </a:rPr>
              <a:t>힙정렬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or </a:t>
            </a:r>
            <a:r>
              <a:rPr lang="ko-KR" altLang="en-US" dirty="0" err="1">
                <a:latin typeface="Consolas" panose="020B0609020204030204" pitchFamily="49" charset="0"/>
              </a:rPr>
              <a:t>삽입정렬</a:t>
            </a:r>
            <a:r>
              <a:rPr lang="ko-KR" altLang="en-US" dirty="0">
                <a:latin typeface="Consolas" panose="020B0609020204030204" pitchFamily="49" charset="0"/>
              </a:rPr>
              <a:t> 부분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6FBCC1E-F9C6-49E5-984C-7DAA29084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608411"/>
            <a:ext cx="8077200" cy="478576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2B9688-3E2F-47A9-B346-8102ED640DEF}"/>
              </a:ext>
            </a:extLst>
          </p:cNvPr>
          <p:cNvSpPr/>
          <p:nvPr/>
        </p:nvSpPr>
        <p:spPr>
          <a:xfrm>
            <a:off x="2397968" y="5010149"/>
            <a:ext cx="4876800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6B1CA-6265-4888-9BF3-EC893CE8CCD6}"/>
              </a:ext>
            </a:extLst>
          </p:cNvPr>
          <p:cNvSpPr txBox="1"/>
          <p:nvPr/>
        </p:nvSpPr>
        <p:spPr>
          <a:xfrm>
            <a:off x="3315426" y="4640817"/>
            <a:ext cx="681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해당 파티션의 남은 원소 개수에 따라 </a:t>
            </a:r>
            <a:r>
              <a:rPr lang="en-US" altLang="ko-KR" dirty="0">
                <a:solidFill>
                  <a:srgbClr val="FF0000"/>
                </a:solidFill>
              </a:rPr>
              <a:t>Heap Sort || Insertion Sort </a:t>
            </a:r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5227FB-704A-4193-A3E3-741F80E0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9613" y="4710112"/>
            <a:ext cx="26384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6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0081-9379-4E74-A8EA-D09C19B69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184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46760-DD6C-49A8-AB88-6BB26C7C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,</a:t>
            </a:r>
            <a:br>
              <a:rPr lang="en-US" altLang="ko-KR" dirty="0">
                <a:latin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BA3C5-7D54-45EE-AA9B-57D49A62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9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30EFEE-F22B-488E-A4E8-4D23528E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15" y="2640013"/>
            <a:ext cx="7794620" cy="7794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376998-2A0C-4E4B-BB0F-012BD03A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64" y="3740150"/>
            <a:ext cx="9543657" cy="779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0027C3-1C19-46BD-B28C-F9F9EDD3EC73}"/>
              </a:ext>
            </a:extLst>
          </p:cNvPr>
          <p:cNvSpPr txBox="1"/>
          <p:nvPr/>
        </p:nvSpPr>
        <p:spPr>
          <a:xfrm>
            <a:off x="1065215" y="4981575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4844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first, last </a:t>
            </a:r>
            <a:r>
              <a:rPr lang="ko-KR" altLang="en-US" dirty="0">
                <a:latin typeface="Consolas" panose="020B0609020204030204" pitchFamily="49" charset="0"/>
              </a:rPr>
              <a:t>가 </a:t>
            </a:r>
            <a:r>
              <a:rPr lang="en-US" altLang="ko-KR" dirty="0">
                <a:latin typeface="Consolas" panose="020B0609020204030204" pitchFamily="49" charset="0"/>
              </a:rPr>
              <a:t>comp</a:t>
            </a:r>
            <a:r>
              <a:rPr lang="ko-KR" altLang="en-US" dirty="0"/>
              <a:t>로 정렬된 상태이면 </a:t>
            </a:r>
            <a:r>
              <a:rPr lang="en-US" altLang="ko-KR" dirty="0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latin typeface="Consolas" panose="020B0609020204030204" pitchFamily="49" charset="0"/>
              </a:rPr>
              <a:t>operator &lt; </a:t>
            </a:r>
            <a:r>
              <a:rPr lang="ko-KR" altLang="en-US" dirty="0"/>
              <a:t>일 시 오름차순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1E02D90-A970-4DFD-A66D-735EFF98D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86" y="1647825"/>
            <a:ext cx="8689028" cy="2135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016A0A-4633-41E1-9712-8EB72C1C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6" y="4191000"/>
            <a:ext cx="3205842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4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A6A61B8-038D-46DB-86A7-FA620D73F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060" y="2314575"/>
            <a:ext cx="9761880" cy="1563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DE1DC06-660A-4A24-A220-5267402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내부 구현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DD5A5-D965-49CC-971F-5EECE7F8BA67}"/>
              </a:ext>
            </a:extLst>
          </p:cNvPr>
          <p:cNvSpPr/>
          <p:nvPr/>
        </p:nvSpPr>
        <p:spPr>
          <a:xfrm>
            <a:off x="2664732" y="3432868"/>
            <a:ext cx="1392918" cy="21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FF3CE-700F-4C13-8D53-9487650ACD00}"/>
              </a:ext>
            </a:extLst>
          </p:cNvPr>
          <p:cNvSpPr txBox="1"/>
          <p:nvPr/>
        </p:nvSpPr>
        <p:spPr>
          <a:xfrm>
            <a:off x="2579520" y="3963988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is_sorted</a:t>
            </a:r>
            <a:r>
              <a:rPr lang="en-US" altLang="ko-KR" b="1" dirty="0" err="1">
                <a:latin typeface="Consolas" panose="020B0609020204030204" pitchFamily="49" charset="0"/>
              </a:rPr>
              <a:t>_until</a:t>
            </a:r>
            <a:r>
              <a:rPr lang="ko-KR" altLang="en-US" dirty="0"/>
              <a:t>을 부른다</a:t>
            </a:r>
          </a:p>
        </p:txBody>
      </p:sp>
    </p:spTree>
    <p:extLst>
      <p:ext uri="{BB962C8B-B14F-4D97-AF65-F5344CB8AC3E}">
        <p14:creationId xmlns:p14="http://schemas.microsoft.com/office/powerpoint/2010/main" val="1037681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957AA-4862-4529-9FFE-633E3B9B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5EEC11-EAD0-4235-9454-916D88A7EC31}"/>
              </a:ext>
            </a:extLst>
          </p:cNvPr>
          <p:cNvSpPr txBox="1"/>
          <p:nvPr/>
        </p:nvSpPr>
        <p:spPr>
          <a:xfrm>
            <a:off x="1122364" y="1789579"/>
            <a:ext cx="5102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어디까지 정렬된 상태인지 확인</a:t>
            </a:r>
            <a:endParaRPr lang="en-US" altLang="ko-KR" dirty="0"/>
          </a:p>
          <a:p>
            <a:r>
              <a:rPr lang="en-US" altLang="ko-KR" dirty="0">
                <a:latin typeface="Consolas" panose="020B0609020204030204" pitchFamily="49" charset="0"/>
              </a:rPr>
              <a:t>return </a:t>
            </a:r>
            <a:r>
              <a:rPr lang="en-US" altLang="ko-KR" dirty="0"/>
              <a:t>: </a:t>
            </a:r>
            <a:r>
              <a:rPr lang="ko-KR" altLang="en-US" dirty="0"/>
              <a:t>정렬된</a:t>
            </a:r>
            <a:r>
              <a:rPr lang="en-US" altLang="ko-KR" dirty="0"/>
              <a:t> </a:t>
            </a:r>
            <a:r>
              <a:rPr lang="ko-KR" altLang="en-US" dirty="0"/>
              <a:t>범위의 </a:t>
            </a:r>
            <a:r>
              <a:rPr lang="en-US" altLang="ko-KR" dirty="0"/>
              <a:t>past-the-end</a:t>
            </a:r>
            <a:r>
              <a:rPr lang="ko-KR" altLang="en-US" dirty="0"/>
              <a:t> </a:t>
            </a:r>
            <a:r>
              <a:rPr lang="en-US" altLang="ko-KR" dirty="0">
                <a:latin typeface="Consolas" panose="020B0609020204030204" pitchFamily="49" charset="0"/>
              </a:rPr>
              <a:t>iterator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B6C2B8C-BCCF-45F4-AEF5-7B524F89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34" y="2799447"/>
            <a:ext cx="9678332" cy="8415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F72897-92E5-400F-9DE9-1AF31F68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09" y="4038600"/>
            <a:ext cx="9851781" cy="102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D8C97F-5698-4349-BA09-B9095C870690}"/>
              </a:ext>
            </a:extLst>
          </p:cNvPr>
          <p:cNvSpPr txBox="1"/>
          <p:nvPr/>
        </p:nvSpPr>
        <p:spPr>
          <a:xfrm>
            <a:off x="1256834" y="5243731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execution policy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constexpr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53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B6C7CD5-4CB6-4851-A7E9-D7411E373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74" y="1690688"/>
            <a:ext cx="6076952" cy="4554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6869CE-0A70-40EC-A27A-DFBE08EF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1690688"/>
            <a:ext cx="2953419" cy="8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9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0EFC4-7C47-46ED-BF74-E2BB0572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std::</a:t>
            </a:r>
            <a:r>
              <a:rPr lang="en-US" altLang="ko-KR" dirty="0" err="1">
                <a:latin typeface="Consolas" panose="020B0609020204030204" pitchFamily="49" charset="0"/>
              </a:rPr>
              <a:t>is_sorted_until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용례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45C16E-23AF-4408-8382-5B74323B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6553605" cy="40528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F021C1-E6AF-47FD-80D7-4FBEF148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1690688"/>
            <a:ext cx="36004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1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E2F1BC31375E94083A177693EC431F5" ma:contentTypeVersion="2" ma:contentTypeDescription="새 문서를 만듭니다." ma:contentTypeScope="" ma:versionID="a0bb82af9726e1b04edb837aeb92c4cd">
  <xsd:schema xmlns:xsd="http://www.w3.org/2001/XMLSchema" xmlns:xs="http://www.w3.org/2001/XMLSchema" xmlns:p="http://schemas.microsoft.com/office/2006/metadata/properties" xmlns:ns3="244cd0a0-3727-48b1-9fe9-c47772142f47" targetNamespace="http://schemas.microsoft.com/office/2006/metadata/properties" ma:root="true" ma:fieldsID="6c90e7e2de05f3d7c7661e167c6cfab3" ns3:_="">
    <xsd:import namespace="244cd0a0-3727-48b1-9fe9-c47772142f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4cd0a0-3727-48b1-9fe9-c47772142f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3AB436-3452-4F46-A6C2-60556E710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4cd0a0-3727-48b1-9fe9-c47772142f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1ECA8A-480A-40D9-95BA-3225432912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5B3820-51E8-4607-9CED-170B9C0D9C12}">
  <ds:schemaRefs>
    <ds:schemaRef ds:uri="http://schemas.microsoft.com/office/infopath/2007/PartnerControls"/>
    <ds:schemaRef ds:uri="http://purl.org/dc/elements/1.1/"/>
    <ds:schemaRef ds:uri="244cd0a0-3727-48b1-9fe9-c47772142f47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23285</TotalTime>
  <Words>268</Words>
  <Application>Microsoft Office PowerPoint</Application>
  <PresentationFormat>와이드스크린</PresentationFormat>
  <Paragraphs>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나눔바른고딕</vt:lpstr>
      <vt:lpstr>Consolas</vt:lpstr>
      <vt:lpstr>Arial</vt:lpstr>
      <vt:lpstr>Office 테마</vt:lpstr>
      <vt:lpstr>최적화 스터디</vt:lpstr>
      <vt:lpstr>PowerPoint 프레젠테이션</vt:lpstr>
      <vt:lpstr>std::is_sorted, std::is_sorted_until</vt:lpstr>
      <vt:lpstr>std::is_sorted</vt:lpstr>
      <vt:lpstr>std::is_sorted 용례</vt:lpstr>
      <vt:lpstr>std::is_sorted 내부 구현</vt:lpstr>
      <vt:lpstr>std::is_sorted_until</vt:lpstr>
      <vt:lpstr>std::is_sorted_until 용례</vt:lpstr>
      <vt:lpstr>std::is_sorted_until 용례2</vt:lpstr>
      <vt:lpstr>std::is_sorted_until 용례3</vt:lpstr>
      <vt:lpstr>std::is_sorted_until 내부구현</vt:lpstr>
      <vt:lpstr>std::sort</vt:lpstr>
      <vt:lpstr>std::sort 에 대한 오해</vt:lpstr>
      <vt:lpstr>std::sort 구현 = introsort</vt:lpstr>
      <vt:lpstr>std::sort</vt:lpstr>
      <vt:lpstr>std::sort</vt:lpstr>
      <vt:lpstr>std::sort (퀵소트 부분)</vt:lpstr>
      <vt:lpstr>std::sort (퀵소트 부분)</vt:lpstr>
      <vt:lpstr>std::sort (퀵소트 부분)</vt:lpstr>
      <vt:lpstr>std::sort (힙정렬 or 삽입정렬 부분)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최적화 스터디</dc:title>
  <dc:creator> </dc:creator>
  <cp:lastModifiedBy>최동민 [rammerchoi]</cp:lastModifiedBy>
  <cp:revision>43</cp:revision>
  <dcterms:created xsi:type="dcterms:W3CDTF">2019-12-20T11:54:55Z</dcterms:created>
  <dcterms:modified xsi:type="dcterms:W3CDTF">2020-02-09T16:24:09Z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0x0101003E2F1BC31375E94083A177693EC431F5</vt:lpwstr>
  </property>
</Properties>
</file>