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00ea00f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00ea00f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00ea00fc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00ea00fc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00ea00fc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00ea00fc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00ea00fc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00ea00fc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최적화스터디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Minimum/Maximum operations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유현우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895350"/>
            <a:ext cx="74676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2264625"/>
            <a:ext cx="8520600" cy="23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비교할 대상 a, b를 받아서 비교한 후 std::pair로 결과를 반환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a &lt; b 또는 a == b 일 경우, 반환 값의 first에 a가 second에는  b가 담겨있고</a:t>
            </a:r>
            <a:br>
              <a:rPr lang="ko"/>
            </a:br>
            <a:r>
              <a:rPr lang="ko"/>
              <a:t>a &gt; b 일 경우에는 first에 b, second에 a가 담겨있다.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비교 연산자는 </a:t>
            </a:r>
            <a:r>
              <a:rPr lang="ko"/>
              <a:t>&lt;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아래 함수는 constexpr 버전의 함수</a:t>
            </a:r>
            <a:br>
              <a:rPr lang="ko"/>
            </a:br>
            <a:r>
              <a:rPr lang="ko"/>
              <a:t>(VisualStudio 2019 Community에는 constexpr 버전만 있음)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263" y="1395725"/>
            <a:ext cx="722947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2264625"/>
            <a:ext cx="8520600" cy="23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비교 연산자를 Compare comp 인자로 받는 버전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comp(b, a)가 true이면 반환값의 first에 b, second에 a가 담겨있고</a:t>
            </a:r>
            <a:br>
              <a:rPr lang="ko"/>
            </a:br>
            <a:r>
              <a:rPr lang="ko"/>
              <a:t>false이면 first에 a, second에 b가 담겨있다.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5" y="1225500"/>
            <a:ext cx="725805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2264625"/>
            <a:ext cx="8520600" cy="23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인자로 받은 ilist에서 비교 연산자를 std::less&lt;void&gt;로 하여 가장 작은 요소를 반환값의 first로 가장 큰 요소를 반환값의 second로 반환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아래 두 함수는 std::less&lt;void&gt; 대신 비교 연산자를 </a:t>
            </a:r>
            <a:r>
              <a:rPr lang="ko"/>
              <a:t>받는 버전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가장 작은 요소가 여러개일 경우 그 중에 제일 왼쪽 요소를 반환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가장 큰 요소가 여러개</a:t>
            </a:r>
            <a:r>
              <a:rPr lang="ko"/>
              <a:t>일 경우 그 중에 제일 오른쪽 요소를 반환 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450" y="722250"/>
            <a:ext cx="727710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