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45"/>
  </p:notesMasterIdLst>
  <p:sldIdLst>
    <p:sldId id="256" r:id="rId5"/>
    <p:sldId id="257" r:id="rId6"/>
    <p:sldId id="322" r:id="rId7"/>
    <p:sldId id="323" r:id="rId8"/>
    <p:sldId id="338" r:id="rId9"/>
    <p:sldId id="325" r:id="rId10"/>
    <p:sldId id="326" r:id="rId11"/>
    <p:sldId id="330" r:id="rId12"/>
    <p:sldId id="329" r:id="rId13"/>
    <p:sldId id="331" r:id="rId14"/>
    <p:sldId id="327" r:id="rId15"/>
    <p:sldId id="324" r:id="rId16"/>
    <p:sldId id="332" r:id="rId17"/>
    <p:sldId id="333" r:id="rId18"/>
    <p:sldId id="336" r:id="rId19"/>
    <p:sldId id="337" r:id="rId20"/>
    <p:sldId id="339" r:id="rId21"/>
    <p:sldId id="342" r:id="rId22"/>
    <p:sldId id="344" r:id="rId23"/>
    <p:sldId id="343" r:id="rId24"/>
    <p:sldId id="345" r:id="rId25"/>
    <p:sldId id="346" r:id="rId26"/>
    <p:sldId id="347" r:id="rId27"/>
    <p:sldId id="348" r:id="rId28"/>
    <p:sldId id="349" r:id="rId29"/>
    <p:sldId id="341" r:id="rId30"/>
    <p:sldId id="340" r:id="rId31"/>
    <p:sldId id="350" r:id="rId32"/>
    <p:sldId id="351" r:id="rId33"/>
    <p:sldId id="357" r:id="rId34"/>
    <p:sldId id="352" r:id="rId35"/>
    <p:sldId id="359" r:id="rId36"/>
    <p:sldId id="360" r:id="rId37"/>
    <p:sldId id="353" r:id="rId38"/>
    <p:sldId id="361" r:id="rId39"/>
    <p:sldId id="354" r:id="rId40"/>
    <p:sldId id="358" r:id="rId41"/>
    <p:sldId id="355" r:id="rId42"/>
    <p:sldId id="356" r:id="rId43"/>
    <p:sldId id="335" r:id="rId44"/>
  </p:sldIdLst>
  <p:sldSz cx="12192000" cy="6858000"/>
  <p:notesSz cx="6858000" cy="9144000"/>
  <p:embeddedFontLst>
    <p:embeddedFont>
      <p:font typeface="Consolas" panose="020B0609020204030204" pitchFamily="49" charset="0"/>
      <p:regular r:id="rId46"/>
      <p:bold r:id="rId47"/>
      <p:italic r:id="rId48"/>
      <p:boldItalic r:id="rId49"/>
    </p:embeddedFont>
    <p:embeddedFont>
      <p:font typeface="나눔바른고딕" panose="020B0603020101020101" pitchFamily="50" charset="-127"/>
      <p:regular r:id="rId50"/>
      <p:bold r:id="rId51"/>
    </p:embeddedFont>
    <p:embeddedFont>
      <p:font typeface="맑은 고딕" panose="020B0503020000020004" pitchFamily="50" charset="-127"/>
      <p:regular r:id="rId52"/>
      <p:bold r:id="rId5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DD180C8-AEBD-40E1-A7F8-5D56C38865D2}">
          <p14:sldIdLst>
            <p14:sldId id="256"/>
            <p14:sldId id="257"/>
            <p14:sldId id="322"/>
            <p14:sldId id="323"/>
            <p14:sldId id="338"/>
            <p14:sldId id="325"/>
            <p14:sldId id="326"/>
            <p14:sldId id="330"/>
            <p14:sldId id="329"/>
            <p14:sldId id="331"/>
            <p14:sldId id="327"/>
            <p14:sldId id="324"/>
            <p14:sldId id="332"/>
            <p14:sldId id="333"/>
            <p14:sldId id="336"/>
            <p14:sldId id="337"/>
            <p14:sldId id="339"/>
            <p14:sldId id="342"/>
            <p14:sldId id="344"/>
            <p14:sldId id="343"/>
            <p14:sldId id="345"/>
            <p14:sldId id="346"/>
            <p14:sldId id="347"/>
            <p14:sldId id="348"/>
            <p14:sldId id="349"/>
            <p14:sldId id="341"/>
            <p14:sldId id="340"/>
            <p14:sldId id="350"/>
            <p14:sldId id="351"/>
            <p14:sldId id="357"/>
            <p14:sldId id="352"/>
            <p14:sldId id="359"/>
            <p14:sldId id="360"/>
            <p14:sldId id="353"/>
            <p14:sldId id="361"/>
            <p14:sldId id="354"/>
            <p14:sldId id="358"/>
            <p14:sldId id="355"/>
            <p14:sldId id="356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1EF270-252A-41BB-AFCD-9839D0216610}" v="121" dt="2020-01-19T16:48:33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209" autoAdjust="0"/>
  </p:normalViewPr>
  <p:slideViewPr>
    <p:cSldViewPr snapToGrid="0" showGuides="1">
      <p:cViewPr>
        <p:scale>
          <a:sx n="88" d="100"/>
          <a:sy n="88" d="100"/>
        </p:scale>
        <p:origin x="368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3.fntdata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6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1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4.fntdata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3FB32-C456-4880-96F8-A68273A1DFFA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D8A5C-7244-48C3-97C5-850B3BC84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208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diff </a:t>
            </a:r>
            <a:r>
              <a:rPr lang="ko-KR" altLang="en-US" dirty="0"/>
              <a:t>는 왜 </a:t>
            </a:r>
            <a:r>
              <a:rPr lang="ko-KR" altLang="en-US" dirty="0" err="1"/>
              <a:t>받는거지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D8A5C-7244-48C3-97C5-850B3BC84B7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68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constexpr</a:t>
            </a:r>
            <a:r>
              <a:rPr lang="en-US" altLang="ko-KR" dirty="0"/>
              <a:t> </a:t>
            </a:r>
            <a:r>
              <a:rPr lang="ko-KR" altLang="en-US" dirty="0"/>
              <a:t>버전은 없음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D8A5C-7244-48C3-97C5-850B3BC84B7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404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D8A5C-7244-48C3-97C5-850B3BC84B7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572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맨 끝 </a:t>
            </a:r>
            <a:r>
              <a:rPr lang="ko-KR" altLang="en-US" dirty="0" err="1"/>
              <a:t>이터레이터가</a:t>
            </a:r>
            <a:r>
              <a:rPr lang="ko-KR" altLang="en-US" dirty="0"/>
              <a:t> </a:t>
            </a:r>
            <a:r>
              <a:rPr lang="ko-KR" altLang="en-US" dirty="0" err="1"/>
              <a:t>리턴됨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D8A5C-7244-48C3-97C5-850B3BC84B7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101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140F8-3376-4B95-857A-82FD6A59E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F43715-3D98-42F2-A9BC-1A230915B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ED1865-746B-455E-982E-D0981CB6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D303B-67EE-4851-B9E2-D28C2B2B4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E0FA5-F8B7-4D15-8885-EC49A30B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99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2AD9D-D29B-4F72-8C7B-661622AF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FFF9EF-B6EE-41DC-978E-C2BFA0265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2CCA1-C4E2-49A2-B2E2-595DE6DC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A8FA8-BC5E-44A9-BE85-5113CAC1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91EC4B-5048-4242-A9FB-8C190580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12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367B1E-EB93-4570-91C3-B9844813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F1D33B-3ECF-475F-B866-91E5AAA0F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9BC1D9-F865-4477-9B73-DD4BD92C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16432-8D30-4723-BB8F-9C6B74537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53E10D-D5F2-4C1F-9B2C-F5410985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87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3F37A-4C76-4807-9EDA-830FEA48D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D47636-2134-4755-8DB3-A489911FB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CAB68-4E85-4B53-B29B-6B0DE34C2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7A51E-3324-48FE-8FF0-9BD558135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63D3C8-E45C-4DF2-9466-2172C164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8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18B71-71E9-41A3-8F2B-131DBF2C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E3D5A1-3395-42DA-802C-026785C46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597F9A-C31B-431D-B34D-5463B398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C6FD85-A392-48C9-A9D0-C23EE86F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39B962-E68C-45A0-8D18-57BFF399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52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872CA-C6BD-4E96-A175-C4F0DF6C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BF7A2B-300D-49C1-B8E3-0677D00A0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14F4D1-34CF-43BC-A1C2-3A7109CA5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3E8210-21A6-4B94-BAA9-BFD91168B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67D7FA-0826-4D41-B78F-FF7563E1C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59303D-524F-47AD-8BD9-21CBA07D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4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3E63A-7863-444C-9B36-CA29C2124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0E48A7-D39B-4F49-B0E5-787B29DD9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CA0FE0-E434-41EA-9910-CF972571A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385306-C557-4E05-9704-987457828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0CAF53-C234-4520-A07D-CC895C42C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AD25E2-6FF8-4914-90BD-6F00A0F0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EDEE01-380C-4AAE-80BB-3BAEDD23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E48215-16DB-4F8C-83E4-18B05462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80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ED01A-3D91-42D7-A02F-6D919EA5D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33EF15-F170-475A-901C-447CEC4D4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D0FE93-9DA6-4520-9D25-C779452A9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7887B5-D1DF-4FB5-9A5F-AD05A6B0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50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7D7234-81B0-494C-9BCC-33062A10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072C47-6F0C-4309-880B-41220470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01AE42-B57D-4397-840C-7FAFA335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2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6F82C-B851-488A-BA0F-A370A494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529D5-3D98-4658-8E8C-EB18E891D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032289-6586-4BEC-8F94-B2CC97162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56F574-B7E9-470F-BFD2-3D0D14811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D1F6D1-A86D-4E9A-9291-D4377963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F441A3-0A93-4EDA-8779-7F8FDE8E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AF7A6-7653-49FE-9CCD-44683ABBC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379812-4AE4-4A14-9BB5-3AA7F41DB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3B5108-2DF1-41AE-B602-7D5174FE2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4519F-DCEC-47FE-9767-098606A33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9EA93C-1831-4EB9-A0AB-15915A34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37894D-2B85-4D7E-8338-896B0156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4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339F86-9878-4FA1-981C-BB183AE1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BDFE7-1304-4D76-99BD-A02A60EA2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E1265D-AF69-4A7E-B153-E5B90553CA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5C09E-A8D0-4142-8F84-3F6F724A8C63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79E96B-1E8F-4179-ACF8-79249AB9C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80E3AF-DCB4-4BC0-8D97-7E4ABC82E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0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9E0DD-D911-4B5C-AC59-F0B8081145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최적화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E3B032-4025-478F-BB03-57447647EA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other sorted range algorithm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CAC66-5ED9-4DE6-B8A7-04C6880FFF1E}"/>
              </a:ext>
            </a:extLst>
          </p:cNvPr>
          <p:cNvSpPr txBox="1"/>
          <p:nvPr/>
        </p:nvSpPr>
        <p:spPr>
          <a:xfrm>
            <a:off x="9431762" y="6249798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마비노기 </a:t>
            </a:r>
            <a:r>
              <a:rPr lang="ko-KR" altLang="en-US" dirty="0" err="1"/>
              <a:t>기술유닛</a:t>
            </a:r>
            <a:r>
              <a:rPr lang="ko-KR" altLang="en-US" dirty="0"/>
              <a:t> 최동민</a:t>
            </a:r>
          </a:p>
        </p:txBody>
      </p:sp>
    </p:spTree>
    <p:extLst>
      <p:ext uri="{BB962C8B-B14F-4D97-AF65-F5344CB8AC3E}">
        <p14:creationId xmlns:p14="http://schemas.microsoft.com/office/powerpoint/2010/main" val="236214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9BC46-EC93-4660-BBD3-4240A76A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_</a:t>
            </a:r>
            <a:r>
              <a:rPr lang="en-US" altLang="ko-KR" dirty="0" err="1">
                <a:latin typeface="Consolas" panose="020B0609020204030204" pitchFamily="49" charset="0"/>
              </a:rPr>
              <a:t>Get_unwrapped_n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F69CC65-9EC1-4B70-9996-375D8ACD9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7953" y="4032357"/>
            <a:ext cx="10515600" cy="1251284"/>
          </a:xfrm>
          <a:prstGeom prst="rect">
            <a:avLst/>
          </a:prstGeom>
        </p:spPr>
      </p:pic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1C9B5DE6-1D03-49D9-86E4-BA8E9B043F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834"/>
          <a:stretch/>
        </p:blipFill>
        <p:spPr>
          <a:xfrm>
            <a:off x="937953" y="2103436"/>
            <a:ext cx="10515600" cy="132556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1B66C3E-7E70-4C29-A865-781F4F30F50F}"/>
              </a:ext>
            </a:extLst>
          </p:cNvPr>
          <p:cNvSpPr/>
          <p:nvPr/>
        </p:nvSpPr>
        <p:spPr>
          <a:xfrm>
            <a:off x="3491530" y="2585348"/>
            <a:ext cx="1797940" cy="2453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092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std::merge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A9A86BD-BC7F-4B6B-8E02-4DCFA10BC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7048" y="1455820"/>
            <a:ext cx="6700209" cy="45239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0D666F-FAE9-41E2-8120-EF34937D4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704" y="5979780"/>
            <a:ext cx="6726896" cy="8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94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18CB9-79CC-4A76-AC1C-E2C711FF6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비슷한 함수 </a:t>
            </a:r>
            <a:r>
              <a:rPr lang="en-US" altLang="ko-KR" dirty="0"/>
              <a:t>: </a:t>
            </a:r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set_union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14CB7B9-4393-4943-B5AD-1852FFD05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3166"/>
            <a:ext cx="6718977" cy="43513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7DA9285-14D2-4322-852D-C6C6C5932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279" y="4379463"/>
            <a:ext cx="3936423" cy="176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00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18CB9-79CC-4A76-AC1C-E2C711FF6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비슷한 함수 </a:t>
            </a:r>
            <a:r>
              <a:rPr lang="en-US" altLang="ko-KR" dirty="0"/>
              <a:t>: </a:t>
            </a:r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set_union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2AF9FC5-055D-4422-A67B-6D2D95C91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2243" y="1825625"/>
            <a:ext cx="7367514" cy="43513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42DDF8C-682A-4C1C-83F1-D1C091A6E84D}"/>
              </a:ext>
            </a:extLst>
          </p:cNvPr>
          <p:cNvSpPr/>
          <p:nvPr/>
        </p:nvSpPr>
        <p:spPr>
          <a:xfrm>
            <a:off x="2910840" y="3654663"/>
            <a:ext cx="3185160" cy="1164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111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2ADACBE-EAC2-4A03-9AA0-1F9253E7A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177" y="1847397"/>
            <a:ext cx="6413417" cy="43513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A818CB9-79CC-4A76-AC1C-E2C711FF6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비슷한 함수 </a:t>
            </a:r>
            <a:r>
              <a:rPr lang="en-US" altLang="ko-KR" dirty="0"/>
              <a:t>: </a:t>
            </a:r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set_union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2DDF8C-682A-4C1C-83F1-D1C091A6E84D}"/>
              </a:ext>
            </a:extLst>
          </p:cNvPr>
          <p:cNvSpPr/>
          <p:nvPr/>
        </p:nvSpPr>
        <p:spPr>
          <a:xfrm>
            <a:off x="2752601" y="1941976"/>
            <a:ext cx="293978" cy="322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28091A-7BD4-45D6-9B7F-44065F603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143" y="4873072"/>
            <a:ext cx="4199618" cy="132566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C51AADD-9705-4732-BF41-FD24C97ACC60}"/>
              </a:ext>
            </a:extLst>
          </p:cNvPr>
          <p:cNvSpPr/>
          <p:nvPr/>
        </p:nvSpPr>
        <p:spPr>
          <a:xfrm>
            <a:off x="3442032" y="1949236"/>
            <a:ext cx="293978" cy="322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022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46760-DD6C-49A8-AB88-6BB26C7C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inplace_merge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BA3C5-7D54-45EE-AA9B-57D49A625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448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18CB9-79CC-4A76-AC1C-E2C711FF6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inplcae_merge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47FE1C4-5AE7-407F-B9DD-0385B79FA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6043" y="2007516"/>
            <a:ext cx="7543800" cy="5810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39EE5EB-1A80-4DFC-8F92-0DFCEAA07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043" y="3152775"/>
            <a:ext cx="9048750" cy="5524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8703AE8-E708-4992-9EFA-979AB5D1E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043" y="4459060"/>
            <a:ext cx="104203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53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18CB9-79CC-4A76-AC1C-E2C711FF6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inplcae_merge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F0DA9D-4B12-4597-B6E2-D6A70AD93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Merges two consecutive sorted ranges </a:t>
            </a:r>
            <a:br>
              <a:rPr lang="en-US" altLang="ko-KR" dirty="0"/>
            </a:br>
            <a:r>
              <a:rPr lang="en-US" altLang="ko-KR" dirty="0"/>
              <a:t>[first, middle) and [middle, last) </a:t>
            </a:r>
            <a:br>
              <a:rPr lang="en-US" altLang="ko-KR" dirty="0"/>
            </a:br>
            <a:r>
              <a:rPr lang="en-US" altLang="ko-KR" dirty="0"/>
              <a:t>into one non-decreasing range [first, last).</a:t>
            </a:r>
          </a:p>
          <a:p>
            <a:endParaRPr lang="en-US" altLang="ko-KR" dirty="0"/>
          </a:p>
          <a:p>
            <a:r>
              <a:rPr lang="ko-KR" altLang="en-US" dirty="0"/>
              <a:t>한 컨테이너 안에 두 </a:t>
            </a:r>
            <a:r>
              <a:rPr lang="en-US" altLang="ko-KR" dirty="0"/>
              <a:t>sorted range</a:t>
            </a:r>
            <a:r>
              <a:rPr lang="ko-KR" altLang="en-US" dirty="0"/>
              <a:t>가 있을 때</a:t>
            </a:r>
            <a:r>
              <a:rPr lang="en-US" altLang="ko-KR" dirty="0"/>
              <a:t>, </a:t>
            </a:r>
            <a:r>
              <a:rPr lang="ko-KR" altLang="en-US" dirty="0"/>
              <a:t>오름차순으로 정렬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FF9259D-D51D-47C7-9775-23754A2CD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293" y="4618037"/>
            <a:ext cx="108585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97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B49C3-5B2D-4AC3-9437-DE952066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inplace_merge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FB8F879-B9E3-4770-A025-0BE62CD5C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6805" y="1825625"/>
            <a:ext cx="46383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17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B49C3-5B2D-4AC3-9437-DE952066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inplace_merge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FB8F879-B9E3-4770-A025-0BE62CD5C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6805" y="1825625"/>
            <a:ext cx="4638389" cy="435133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9AAEB51-222F-4A20-BF7A-10C409BD328C}"/>
              </a:ext>
            </a:extLst>
          </p:cNvPr>
          <p:cNvSpPr/>
          <p:nvPr/>
        </p:nvSpPr>
        <p:spPr>
          <a:xfrm>
            <a:off x="3884715" y="2696718"/>
            <a:ext cx="3270827" cy="1476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52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C87E60-9358-47D8-A068-20BD59EA7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1072" y="1825625"/>
            <a:ext cx="5582728" cy="4351338"/>
          </a:xfrm>
        </p:spPr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std::merge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inplace_merge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1026" name="Picture 2" descr="Image result for 목차 하상욱">
            <a:extLst>
              <a:ext uri="{FF2B5EF4-FFF2-40B4-BE49-F238E27FC236}">
                <a16:creationId xmlns:a16="http://schemas.microsoft.com/office/drawing/2014/main" id="{A1862945-3AB5-40ED-BC1E-BD691E621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15" y="1256282"/>
            <a:ext cx="4538594" cy="335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75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B49C3-5B2D-4AC3-9437-DE952066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inplace_merge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90B2537-96BB-4D67-BD3A-EDB9816D8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626" y="1825625"/>
            <a:ext cx="96187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24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B49C3-5B2D-4AC3-9437-DE952066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inplace_merge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FB8F879-B9E3-4770-A025-0BE62CD5C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6805" y="1825625"/>
            <a:ext cx="4638389" cy="435133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9AAEB51-222F-4A20-BF7A-10C409BD328C}"/>
              </a:ext>
            </a:extLst>
          </p:cNvPr>
          <p:cNvSpPr/>
          <p:nvPr/>
        </p:nvSpPr>
        <p:spPr>
          <a:xfrm>
            <a:off x="3776805" y="4155404"/>
            <a:ext cx="3270827" cy="1476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92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241E3-1ED7-46F0-BA3E-7894146C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inplace_merge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602F4B0-F9DF-40B2-BA8C-93EF1E5AA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225" y="1825625"/>
            <a:ext cx="100415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11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0E6D5-9492-4E89-BD7C-516E2113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</a:t>
            </a:r>
            <a:r>
              <a:rPr lang="en-US" altLang="ko-KR" dirty="0" err="1"/>
              <a:t>Rotate_one_right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F18ADFF-D0DB-4CF9-BB11-87CDF9054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575" y="2724944"/>
            <a:ext cx="90868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12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2BB08-20DD-4736-BCA5-C5938BAA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</a:t>
            </a:r>
            <a:r>
              <a:rPr lang="en-US" altLang="ko-KR" dirty="0" err="1"/>
              <a:t>Move_backward_unchecked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21CCFAB-49F8-4D6C-8B52-4C51E5A89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856" y="1825625"/>
            <a:ext cx="100362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5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20FBA-1B2B-40B5-94BE-FAB2A6AA8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</a:t>
            </a:r>
            <a:r>
              <a:rPr lang="en-US" altLang="ko-KR" dirty="0" err="1"/>
              <a:t>Copy_backward_memmove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AEDB9CF-5C2D-4D41-85A4-676520A71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33929"/>
            <a:ext cx="10515600" cy="253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21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7A874-9A9A-421B-A566-802190762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_</a:t>
            </a:r>
            <a:r>
              <a:rPr lang="en-US" altLang="ko-KR" dirty="0" err="1">
                <a:latin typeface="Consolas" panose="020B0609020204030204" pitchFamily="49" charset="0"/>
              </a:rPr>
              <a:t>Rotate_one_left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97AEF07-9DA1-45F1-A8B7-2BFD3F608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675" y="2867819"/>
            <a:ext cx="82486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684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7A874-9A9A-421B-A566-802190762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</a:t>
            </a:r>
            <a:r>
              <a:rPr lang="en-US" altLang="ko-KR" dirty="0" err="1"/>
              <a:t>Move_unchecked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9ECB5A3-63A7-41D2-A76D-CCC76AECA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18129" y="1825625"/>
            <a:ext cx="87557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35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B49C3-5B2D-4AC3-9437-DE952066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inplace_merge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FB8F879-B9E3-4770-A025-0BE62CD5C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6805" y="1825625"/>
            <a:ext cx="4638389" cy="435133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9AAEB51-222F-4A20-BF7A-10C409BD328C}"/>
              </a:ext>
            </a:extLst>
          </p:cNvPr>
          <p:cNvSpPr/>
          <p:nvPr/>
        </p:nvSpPr>
        <p:spPr>
          <a:xfrm>
            <a:off x="3801539" y="5574686"/>
            <a:ext cx="4353471" cy="626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073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F243F-6F87-461D-ABE7-E0FDC104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inplace_merge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CE47AB5-3E92-42B1-AAE0-17B26278C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57114"/>
            <a:ext cx="10515600" cy="108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5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46760-DD6C-49A8-AB88-6BB26C7C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std::merge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BA3C5-7D54-45EE-AA9B-57D49A625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197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F243F-6F87-461D-ABE7-E0FDC104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inplace_merge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CE47AB5-3E92-42B1-AAE0-17B26278C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57114"/>
            <a:ext cx="10515600" cy="108836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DCFC1C3-C2E2-46EF-AD97-EC93718D0D4A}"/>
              </a:ext>
            </a:extLst>
          </p:cNvPr>
          <p:cNvSpPr/>
          <p:nvPr/>
        </p:nvSpPr>
        <p:spPr>
          <a:xfrm>
            <a:off x="920453" y="3688281"/>
            <a:ext cx="5277147" cy="310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C1338-8F7B-42B7-9414-A143DCE2CD46}"/>
              </a:ext>
            </a:extLst>
          </p:cNvPr>
          <p:cNvSpPr txBox="1"/>
          <p:nvPr/>
        </p:nvSpPr>
        <p:spPr>
          <a:xfrm>
            <a:off x="892630" y="2837537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알고리즘을 위한 </a:t>
            </a:r>
            <a:r>
              <a:rPr lang="ko-KR" altLang="en-US" dirty="0" err="1"/>
              <a:t>임시버퍼</a:t>
            </a:r>
            <a:r>
              <a:rPr lang="ko-KR" altLang="en-US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4048681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817D1-81E3-4B78-82A3-DE8FB423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</a:t>
            </a:r>
            <a:r>
              <a:rPr lang="en-US" altLang="ko-KR" dirty="0" err="1"/>
              <a:t>Optimistic_temporary_buffer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AF333AE-959D-4F15-B279-46D8165DD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380" y="1368735"/>
            <a:ext cx="9953239" cy="526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46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817D1-81E3-4B78-82A3-DE8FB423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</a:t>
            </a:r>
            <a:r>
              <a:rPr lang="en-US" altLang="ko-KR" dirty="0" err="1"/>
              <a:t>Optimistic_temporary_buffer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AF333AE-959D-4F15-B279-46D8165DD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091" y="1513572"/>
            <a:ext cx="8225817" cy="43513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41A826D-FBDE-44C7-A3B2-BCC9EE071309}"/>
              </a:ext>
            </a:extLst>
          </p:cNvPr>
          <p:cNvSpPr/>
          <p:nvPr/>
        </p:nvSpPr>
        <p:spPr>
          <a:xfrm>
            <a:off x="2487996" y="2839135"/>
            <a:ext cx="6670518" cy="8765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6010DF-A5D5-4656-A987-B040F9D52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091" y="6046513"/>
            <a:ext cx="5907178" cy="100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17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817D1-81E3-4B78-82A3-DE8FB423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</a:t>
            </a:r>
            <a:r>
              <a:rPr lang="en-US" altLang="ko-KR" dirty="0" err="1"/>
              <a:t>Optimistic_temporary_buffer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AF333AE-959D-4F15-B279-46D8165DD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380" y="1368735"/>
            <a:ext cx="9953239" cy="526511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DD2A414-8539-4389-BAE0-77F3B5124F2B}"/>
              </a:ext>
            </a:extLst>
          </p:cNvPr>
          <p:cNvSpPr/>
          <p:nvPr/>
        </p:nvSpPr>
        <p:spPr>
          <a:xfrm>
            <a:off x="1762282" y="4209143"/>
            <a:ext cx="6670518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81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056C1-D5ED-4185-8F92-801E1CA9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</a:t>
            </a:r>
            <a:r>
              <a:rPr lang="en-US" altLang="ko-KR" dirty="0" err="1"/>
              <a:t>Get_temporary_buffer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3CF8577-26D6-409E-9BEF-F1CE4AB16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4890" y="1368735"/>
            <a:ext cx="8122220" cy="526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30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817D1-81E3-4B78-82A3-DE8FB423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</a:t>
            </a:r>
            <a:r>
              <a:rPr lang="en-US" altLang="ko-KR" dirty="0" err="1"/>
              <a:t>Optimistic_temporary_buffer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AF333AE-959D-4F15-B279-46D8165DD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380" y="1368735"/>
            <a:ext cx="9953239" cy="526511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DD2A414-8539-4389-BAE0-77F3B5124F2B}"/>
              </a:ext>
            </a:extLst>
          </p:cNvPr>
          <p:cNvSpPr/>
          <p:nvPr/>
        </p:nvSpPr>
        <p:spPr>
          <a:xfrm>
            <a:off x="1762282" y="5631543"/>
            <a:ext cx="6670518" cy="861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652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7ACF6-3B4E-4FCB-AD4C-508BA6DD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</a:t>
            </a:r>
            <a:r>
              <a:rPr lang="en-US" altLang="ko-KR" dirty="0" err="1"/>
              <a:t>Return_temporary_buffer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418FEAF-795F-464E-8219-4BA968D0A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825" y="2339181"/>
            <a:ext cx="81343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462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F243F-6F87-461D-ABE7-E0FDC104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inplace_merge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CE47AB5-3E92-42B1-AAE0-17B26278C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57114"/>
            <a:ext cx="10515600" cy="108836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DCFC1C3-C2E2-46EF-AD97-EC93718D0D4A}"/>
              </a:ext>
            </a:extLst>
          </p:cNvPr>
          <p:cNvSpPr/>
          <p:nvPr/>
        </p:nvSpPr>
        <p:spPr>
          <a:xfrm>
            <a:off x="920454" y="3927767"/>
            <a:ext cx="4101490" cy="310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774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C7F96-CB71-4DF3-98A6-5B519F84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_</a:t>
            </a:r>
            <a:r>
              <a:rPr lang="en-US" altLang="ko-KR" sz="4000" dirty="0" err="1"/>
              <a:t>Buffered_inplace_merge_unchecked_impl</a:t>
            </a:r>
            <a:endParaRPr lang="ko-KR" altLang="en-US" sz="40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26E0B73-B6CF-46BB-B15C-5ED177693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20" y="2402015"/>
            <a:ext cx="11567160" cy="319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692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65F2B-5742-4EAF-9B99-8D1CB017B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</a:t>
            </a:r>
            <a:r>
              <a:rPr lang="en-US" altLang="ko-KR" dirty="0" err="1"/>
              <a:t>Inplace_merge_buffer_left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22DDF1C-DB2A-4F5C-8A9B-FF4A4AC06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6379" y="1368735"/>
            <a:ext cx="8319242" cy="526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4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957AA-4862-4529-9FFE-633E3B9B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std::merge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7C96210F-F91D-4C95-952D-C9F4EC883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6875" y="2906487"/>
            <a:ext cx="8578250" cy="114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41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20081-9379-4E74-A8EA-D09C19B69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41844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957AA-4862-4529-9FFE-633E3B9B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std::merge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AA6084-0C38-45BC-B6B1-D3BB436A2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Since C++ 17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Since C++ 20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9A8EC8-C8E4-4586-AC5A-8B1678676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2486932"/>
            <a:ext cx="11306175" cy="1085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7D752ED-EE3E-4D02-88D1-D1CCBE528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294" y="5051878"/>
            <a:ext cx="8391525" cy="8763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E1CB472-EFE8-4756-B425-13678369C199}"/>
              </a:ext>
            </a:extLst>
          </p:cNvPr>
          <p:cNvSpPr/>
          <p:nvPr/>
        </p:nvSpPr>
        <p:spPr>
          <a:xfrm>
            <a:off x="2634343" y="2696721"/>
            <a:ext cx="2895600" cy="2453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69472B-C37C-4F8B-B55E-53CC41D0CF46}"/>
              </a:ext>
            </a:extLst>
          </p:cNvPr>
          <p:cNvSpPr/>
          <p:nvPr/>
        </p:nvSpPr>
        <p:spPr>
          <a:xfrm>
            <a:off x="1434455" y="5290457"/>
            <a:ext cx="1151546" cy="254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535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1DC06-660A-4A24-A220-5267402E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std::merge (with execution policy)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4DDE371-CDB0-4FED-9DD2-6BC170B7B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90572"/>
            <a:ext cx="10515600" cy="282144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45DD5A5-D965-49CC-971F-5EECE7F8BA67}"/>
              </a:ext>
            </a:extLst>
          </p:cNvPr>
          <p:cNvSpPr/>
          <p:nvPr/>
        </p:nvSpPr>
        <p:spPr>
          <a:xfrm>
            <a:off x="1683657" y="3937692"/>
            <a:ext cx="2895600" cy="2453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9CFAF8-ADAB-4DA4-801D-5AFFFC7E7035}"/>
              </a:ext>
            </a:extLst>
          </p:cNvPr>
          <p:cNvSpPr txBox="1"/>
          <p:nvPr/>
        </p:nvSpPr>
        <p:spPr>
          <a:xfrm>
            <a:off x="10350448" y="5412016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VS2019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7681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std::merge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EFC4EEC-EBDB-4B9B-BA52-5EC6C6301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2942"/>
            <a:ext cx="10515600" cy="399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9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std::merge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EFC4EEC-EBDB-4B9B-BA52-5EC6C6301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2942"/>
            <a:ext cx="10515600" cy="399670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43346DF-181B-4B9B-9102-D14D6BD948CB}"/>
              </a:ext>
            </a:extLst>
          </p:cNvPr>
          <p:cNvSpPr/>
          <p:nvPr/>
        </p:nvSpPr>
        <p:spPr>
          <a:xfrm>
            <a:off x="5798817" y="5149635"/>
            <a:ext cx="3185160" cy="2453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473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FB4B8-F4EA-47EB-9380-6D717ABA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</a:t>
            </a:r>
            <a:r>
              <a:rPr lang="en-US" altLang="ko-KR" dirty="0" err="1"/>
              <a:t>idl_dist_add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75DE8E7-ECBE-4CC9-A1B2-642D04C86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425" y="1825625"/>
            <a:ext cx="99331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51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E2F1BC31375E94083A177693EC431F5" ma:contentTypeVersion="2" ma:contentTypeDescription="새 문서를 만듭니다." ma:contentTypeScope="" ma:versionID="a0bb82af9726e1b04edb837aeb92c4cd">
  <xsd:schema xmlns:xsd="http://www.w3.org/2001/XMLSchema" xmlns:xs="http://www.w3.org/2001/XMLSchema" xmlns:p="http://schemas.microsoft.com/office/2006/metadata/properties" xmlns:ns3="244cd0a0-3727-48b1-9fe9-c47772142f47" targetNamespace="http://schemas.microsoft.com/office/2006/metadata/properties" ma:root="true" ma:fieldsID="6c90e7e2de05f3d7c7661e167c6cfab3" ns3:_="">
    <xsd:import namespace="244cd0a0-3727-48b1-9fe9-c47772142f4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4cd0a0-3727-48b1-9fe9-c47772142f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1ECA8A-480A-40D9-95BA-3225432912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3AB436-3452-4F46-A6C2-60556E710B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4cd0a0-3727-48b1-9fe9-c47772142f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5B3820-51E8-4607-9CED-170B9C0D9C12}">
  <ds:schemaRefs>
    <ds:schemaRef ds:uri="http://schemas.microsoft.com/office/infopath/2007/PartnerControls"/>
    <ds:schemaRef ds:uri="http://purl.org/dc/elements/1.1/"/>
    <ds:schemaRef ds:uri="244cd0a0-3727-48b1-9fe9-c47772142f47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22353</TotalTime>
  <Words>291</Words>
  <Application>Microsoft Office PowerPoint</Application>
  <PresentationFormat>와이드스크린</PresentationFormat>
  <Paragraphs>62</Paragraphs>
  <Slides>40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Consolas</vt:lpstr>
      <vt:lpstr>맑은 고딕</vt:lpstr>
      <vt:lpstr>나눔바른고딕</vt:lpstr>
      <vt:lpstr>Arial</vt:lpstr>
      <vt:lpstr>Office 테마</vt:lpstr>
      <vt:lpstr>최적화 스터디</vt:lpstr>
      <vt:lpstr>PowerPoint 프레젠테이션</vt:lpstr>
      <vt:lpstr>std::merge</vt:lpstr>
      <vt:lpstr>std::merge</vt:lpstr>
      <vt:lpstr>std::merge</vt:lpstr>
      <vt:lpstr>std::merge (with execution policy)</vt:lpstr>
      <vt:lpstr>std::merge</vt:lpstr>
      <vt:lpstr>std::merge</vt:lpstr>
      <vt:lpstr>_idl_dist_add</vt:lpstr>
      <vt:lpstr>_Get_unwrapped_n</vt:lpstr>
      <vt:lpstr>std::merge</vt:lpstr>
      <vt:lpstr>비슷한 함수 : std::set_union</vt:lpstr>
      <vt:lpstr>비슷한 함수 : std::set_union</vt:lpstr>
      <vt:lpstr>비슷한 함수 : std::set_union</vt:lpstr>
      <vt:lpstr>std::inplace_merge</vt:lpstr>
      <vt:lpstr>std::inplcae_merge</vt:lpstr>
      <vt:lpstr>std::inplcae_merge</vt:lpstr>
      <vt:lpstr>std::inplace_merge</vt:lpstr>
      <vt:lpstr>std::inplace_merge</vt:lpstr>
      <vt:lpstr>std::inplace_merge</vt:lpstr>
      <vt:lpstr>std::inplace_merge</vt:lpstr>
      <vt:lpstr>std::inplace_merge</vt:lpstr>
      <vt:lpstr>_Rotate_one_right</vt:lpstr>
      <vt:lpstr>_Move_backward_unchecked </vt:lpstr>
      <vt:lpstr>_Copy_backward_memmove</vt:lpstr>
      <vt:lpstr>_Rotate_one_left</vt:lpstr>
      <vt:lpstr>_Move_unchecked</vt:lpstr>
      <vt:lpstr>std::inplace_merge</vt:lpstr>
      <vt:lpstr>std::inplace_merge</vt:lpstr>
      <vt:lpstr>std::inplace_merge</vt:lpstr>
      <vt:lpstr>_Optimistic_temporary_buffer</vt:lpstr>
      <vt:lpstr>_Optimistic_temporary_buffer</vt:lpstr>
      <vt:lpstr>_Optimistic_temporary_buffer</vt:lpstr>
      <vt:lpstr>_Get_temporary_buffer</vt:lpstr>
      <vt:lpstr>_Optimistic_temporary_buffer</vt:lpstr>
      <vt:lpstr>_Return_temporary_buffer</vt:lpstr>
      <vt:lpstr>std::inplace_merge</vt:lpstr>
      <vt:lpstr>_Buffered_inplace_merge_unchecked_impl</vt:lpstr>
      <vt:lpstr>_Inplace_merge_buffer_left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최적화 스터디</dc:title>
  <dc:creator> </dc:creator>
  <cp:lastModifiedBy>최동민 [rammerchoi]</cp:lastModifiedBy>
  <cp:revision>32</cp:revision>
  <dcterms:created xsi:type="dcterms:W3CDTF">2019-12-20T11:54:55Z</dcterms:created>
  <dcterms:modified xsi:type="dcterms:W3CDTF">2020-01-22T07:18:37Z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0x0101003E2F1BC31375E94083A177693EC431F5</vt:lpwstr>
  </property>
</Properties>
</file>