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29"/>
  </p:notesMasterIdLst>
  <p:sldIdLst>
    <p:sldId id="256" r:id="rId5"/>
    <p:sldId id="257" r:id="rId6"/>
    <p:sldId id="322" r:id="rId7"/>
    <p:sldId id="371" r:id="rId8"/>
    <p:sldId id="323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2" r:id="rId18"/>
    <p:sldId id="373" r:id="rId19"/>
    <p:sldId id="374" r:id="rId20"/>
    <p:sldId id="375" r:id="rId21"/>
    <p:sldId id="376" r:id="rId22"/>
    <p:sldId id="377" r:id="rId23"/>
    <p:sldId id="378" r:id="rId24"/>
    <p:sldId id="379" r:id="rId25"/>
    <p:sldId id="380" r:id="rId26"/>
    <p:sldId id="381" r:id="rId27"/>
    <p:sldId id="335" r:id="rId28"/>
  </p:sldIdLst>
  <p:sldSz cx="12192000" cy="6858000"/>
  <p:notesSz cx="6858000" cy="9144000"/>
  <p:embeddedFontLst>
    <p:embeddedFont>
      <p:font typeface="Consolas" panose="020B0609020204030204" pitchFamily="49" charset="0"/>
      <p:regular r:id="rId30"/>
      <p:bold r:id="rId31"/>
      <p:italic r:id="rId32"/>
      <p:boldItalic r:id="rId33"/>
    </p:embeddedFont>
    <p:embeddedFont>
      <p:font typeface="나눔바른고딕" panose="020B0603020101020101" pitchFamily="50" charset="-127"/>
      <p:regular r:id="rId34"/>
      <p:bold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DD180C8-AEBD-40E1-A7F8-5D56C38865D2}">
          <p14:sldIdLst>
            <p14:sldId id="256"/>
            <p14:sldId id="257"/>
            <p14:sldId id="322"/>
            <p14:sldId id="371"/>
            <p14:sldId id="323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35"/>
          </p14:sldIdLst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88209" autoAdjust="0"/>
  </p:normalViewPr>
  <p:slideViewPr>
    <p:cSldViewPr snapToGrid="0" showGuides="1">
      <p:cViewPr varScale="1">
        <p:scale>
          <a:sx n="97" d="100"/>
          <a:sy n="97" d="100"/>
        </p:scale>
        <p:origin x="68" y="120"/>
      </p:cViewPr>
      <p:guideLst>
        <p:guide pos="3840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font" Target="fonts/font5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4.fntdata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3.fntdata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753FB32-C456-4880-96F8-A68273A1DFFA}" type="datetimeFigureOut">
              <a:rPr lang="ko-KR" altLang="en-US" smtClean="0"/>
              <a:pPr/>
              <a:t>2020-03-21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1C0D8A5C-7244-48C3-97C5-850B3BC84B7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4208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140F8-3376-4B95-857A-82FD6A59E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F43715-3D98-42F2-A9BC-1A230915B3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ED1865-746B-455E-982E-D0981CB6D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C09E-A8D0-4142-8F84-3F6F724A8C63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CD303B-67EE-4851-B9E2-D28C2B2B4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E0FA5-F8B7-4D15-8885-EC49A30B4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3813-66D2-4078-8D42-C81FD443D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995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2AD9D-D29B-4F72-8C7B-661622AFE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FFF9EF-B6EE-41DC-978E-C2BFA0265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22CCA1-C4E2-49A2-B2E2-595DE6DC1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C09E-A8D0-4142-8F84-3F6F724A8C63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2A8FA8-BC5E-44A9-BE85-5113CAC11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91EC4B-5048-4242-A9FB-8C1905804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3813-66D2-4078-8D42-C81FD443D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128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367B1E-EB93-4570-91C3-B9844813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F1D33B-3ECF-475F-B866-91E5AAA0F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9BC1D9-F865-4477-9B73-DD4BD92C7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C09E-A8D0-4142-8F84-3F6F724A8C63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F16432-8D30-4723-BB8F-9C6B74537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53E10D-D5F2-4C1F-9B2C-F5410985A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3813-66D2-4078-8D42-C81FD443D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87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53F37A-4C76-4807-9EDA-830FEA48D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D47636-2134-4755-8DB3-A489911FB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7CAB68-4E85-4B53-B29B-6B0DE34C2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C09E-A8D0-4142-8F84-3F6F724A8C63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F7A51E-3324-48FE-8FF0-9BD558135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63D3C8-E45C-4DF2-9466-2172C164D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3813-66D2-4078-8D42-C81FD443D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88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18B71-71E9-41A3-8F2B-131DBF2C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E3D5A1-3395-42DA-802C-026785C46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597F9A-C31B-431D-B34D-5463B3984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C09E-A8D0-4142-8F84-3F6F724A8C63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C6FD85-A392-48C9-A9D0-C23EE86FB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39B962-E68C-45A0-8D18-57BFF3997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3813-66D2-4078-8D42-C81FD443D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521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4872CA-C6BD-4E96-A175-C4F0DF6C4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BF7A2B-300D-49C1-B8E3-0677D00A0E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14F4D1-34CF-43BC-A1C2-3A7109CA5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3E8210-21A6-4B94-BAA9-BFD91168B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C09E-A8D0-4142-8F84-3F6F724A8C63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67D7FA-0826-4D41-B78F-FF7563E1C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59303D-524F-47AD-8BD9-21CBA07D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3813-66D2-4078-8D42-C81FD443D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643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3E63A-7863-444C-9B36-CA29C2124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0E48A7-D39B-4F49-B0E5-787B29DD9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CA0FE0-E434-41EA-9910-CF972571A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385306-C557-4E05-9704-9874578289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0CAF53-C234-4520-A07D-CC895C42C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AD25E2-6FF8-4914-90BD-6F00A0F00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C09E-A8D0-4142-8F84-3F6F724A8C63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7EDEE01-380C-4AAE-80BB-3BAEDD239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E48215-16DB-4F8C-83E4-18B054624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3813-66D2-4078-8D42-C81FD443D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801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4ED01A-3D91-42D7-A02F-6D919EA5D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33EF15-F170-475A-901C-447CEC4D4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C09E-A8D0-4142-8F84-3F6F724A8C63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D0FE93-9DA6-4520-9D25-C779452A9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7887B5-D1DF-4FB5-9A5F-AD05A6B0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3813-66D2-4078-8D42-C81FD443D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505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7D7234-81B0-494C-9BCC-33062A104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C09E-A8D0-4142-8F84-3F6F724A8C63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072C47-6F0C-4309-880B-41220470F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01AE42-B57D-4397-840C-7FAFA3350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3813-66D2-4078-8D42-C81FD443D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28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16F82C-B851-488A-BA0F-A370A494B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0529D5-3D98-4658-8E8C-EB18E891D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032289-6586-4BEC-8F94-B2CC97162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56F574-B7E9-470F-BFD2-3D0D14811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C09E-A8D0-4142-8F84-3F6F724A8C63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D1F6D1-A86D-4E9A-9291-D4377963E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F441A3-0A93-4EDA-8779-7F8FDE8EE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3813-66D2-4078-8D42-C81FD443D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3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AF7A6-7653-49FE-9CCD-44683ABBC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379812-4AE4-4A14-9BB5-3AA7F41DB4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3B5108-2DF1-41AE-B602-7D5174FE2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F4519F-DCEC-47FE-9767-098606A33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C09E-A8D0-4142-8F84-3F6F724A8C63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9EA93C-1831-4EB9-A0AB-15915A343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37894D-2B85-4D7E-8338-896B01568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3813-66D2-4078-8D42-C81FD443D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47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E339F86-9878-4FA1-981C-BB183AE1B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5BDFE7-1304-4D76-99BD-A02A60EA2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E1265D-AF69-4A7E-B153-E5B90553CA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5C09E-A8D0-4142-8F84-3F6F724A8C63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79E96B-1E8F-4179-ACF8-79249AB9CA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80E3AF-DCB4-4BC0-8D97-7E4ABC82E7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C3813-66D2-4078-8D42-C81FD443D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0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B9E0DD-D911-4B5C-AC59-F0B8081145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최적화 스터디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E3B032-4025-478F-BB03-57447647EA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set operations (or sorted ranges)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3CAC66-5ED9-4DE6-B8A7-04C6880FFF1E}"/>
              </a:ext>
            </a:extLst>
          </p:cNvPr>
          <p:cNvSpPr txBox="1"/>
          <p:nvPr/>
        </p:nvSpPr>
        <p:spPr>
          <a:xfrm>
            <a:off x="9431762" y="6249798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마비노기 </a:t>
            </a:r>
            <a:r>
              <a:rPr lang="ko-KR" altLang="en-US" dirty="0" err="1"/>
              <a:t>기술유닛</a:t>
            </a:r>
            <a:r>
              <a:rPr lang="ko-KR" altLang="en-US" dirty="0"/>
              <a:t> 최동민</a:t>
            </a:r>
          </a:p>
        </p:txBody>
      </p:sp>
    </p:spTree>
    <p:extLst>
      <p:ext uri="{BB962C8B-B14F-4D97-AF65-F5344CB8AC3E}">
        <p14:creationId xmlns:p14="http://schemas.microsoft.com/office/powerpoint/2010/main" val="236214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957AA-4862-4529-9FFE-633E3B9BC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set_difference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용례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AE77C1-AD15-4A02-8CF4-C2A34C9FCCA7}"/>
              </a:ext>
            </a:extLst>
          </p:cNvPr>
          <p:cNvSpPr txBox="1"/>
          <p:nvPr/>
        </p:nvSpPr>
        <p:spPr>
          <a:xfrm>
            <a:off x="923683" y="1934935"/>
            <a:ext cx="366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range1 - range2(</a:t>
            </a:r>
            <a:r>
              <a:rPr lang="ko-KR" altLang="en-US" dirty="0" err="1"/>
              <a:t>차집합</a:t>
            </a:r>
            <a:r>
              <a:rPr lang="en-US" altLang="ko-KR" dirty="0"/>
              <a:t>)</a:t>
            </a:r>
            <a:r>
              <a:rPr lang="ko-KR" altLang="en-US" dirty="0"/>
              <a:t>을 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3DF1AB6-B7FF-4CFD-ABB0-25E7EF741A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49913"/>
            <a:ext cx="10515600" cy="194231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EB0A02A-6ACD-4423-9855-B7BAE970F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462" y="4645183"/>
            <a:ext cx="32670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671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35FF0-2824-428A-9602-E546E606A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set_difference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구현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67247FF-D61B-4F6F-AF1E-F53542CE01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1481" y="1368735"/>
            <a:ext cx="8769039" cy="526511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0060F49-0A84-473A-A228-EB5DB5081209}"/>
              </a:ext>
            </a:extLst>
          </p:cNvPr>
          <p:cNvSpPr/>
          <p:nvPr/>
        </p:nvSpPr>
        <p:spPr>
          <a:xfrm>
            <a:off x="2532691" y="3991141"/>
            <a:ext cx="4072040" cy="5630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25E04D-1EE1-42F9-8F96-3C9CFADC26F1}"/>
              </a:ext>
            </a:extLst>
          </p:cNvPr>
          <p:cNvSpPr txBox="1"/>
          <p:nvPr/>
        </p:nvSpPr>
        <p:spPr>
          <a:xfrm>
            <a:off x="6690255" y="4118094"/>
            <a:ext cx="29656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first1</a:t>
            </a:r>
            <a:r>
              <a:rPr lang="ko-KR" altLang="en-US" dirty="0">
                <a:solidFill>
                  <a:srgbClr val="FF0000"/>
                </a:solidFill>
              </a:rPr>
              <a:t>에</a:t>
            </a:r>
            <a:r>
              <a:rPr lang="en-US" altLang="ko-KR" dirty="0">
                <a:solidFill>
                  <a:srgbClr val="FF0000"/>
                </a:solidFill>
              </a:rPr>
              <a:t> first2 </a:t>
            </a:r>
            <a:r>
              <a:rPr lang="ko-KR" altLang="en-US" dirty="0">
                <a:solidFill>
                  <a:srgbClr val="FF0000"/>
                </a:solidFill>
              </a:rPr>
              <a:t>가 없을 때에만 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 err="1">
                <a:solidFill>
                  <a:srgbClr val="FF0000"/>
                </a:solidFill>
              </a:rPr>
              <a:t>dest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에 복사</a:t>
            </a:r>
            <a:br>
              <a:rPr lang="en-US" altLang="ko-KR" dirty="0">
                <a:solidFill>
                  <a:srgbClr val="FF0000"/>
                </a:solidFill>
              </a:rPr>
            </a:br>
            <a:br>
              <a:rPr lang="en-US" altLang="ko-KR" dirty="0">
                <a:solidFill>
                  <a:srgbClr val="FF0000"/>
                </a:solidFill>
              </a:rPr>
            </a:br>
            <a:r>
              <a:rPr lang="ko-KR" altLang="en-US" dirty="0">
                <a:solidFill>
                  <a:srgbClr val="FF0000"/>
                </a:solidFill>
              </a:rPr>
              <a:t>간단하니 이것도 </a:t>
            </a:r>
            <a:r>
              <a:rPr lang="ko-KR" altLang="en-US" dirty="0" err="1">
                <a:solidFill>
                  <a:srgbClr val="FF0000"/>
                </a:solidFill>
              </a:rPr>
              <a:t>여기까지만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073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646760-DD6C-49A8-AB88-6BB26C7C7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set_intersection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CBA3C5-7D54-45EE-AA9B-57D49A625C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547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957AA-4862-4529-9FFE-633E3B9BC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set_intersection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6A18C3-75D1-43EE-8DF3-6956B1F38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507" y="2014015"/>
            <a:ext cx="8148352" cy="110642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9437095-1221-4B20-A638-384333B5A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507" y="4058167"/>
            <a:ext cx="8643938" cy="126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16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957AA-4862-4529-9FFE-633E3B9BC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set_difference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용례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AE77C1-AD15-4A02-8CF4-C2A34C9FCCA7}"/>
              </a:ext>
            </a:extLst>
          </p:cNvPr>
          <p:cNvSpPr txBox="1"/>
          <p:nvPr/>
        </p:nvSpPr>
        <p:spPr>
          <a:xfrm>
            <a:off x="923683" y="1934935"/>
            <a:ext cx="373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range1 </a:t>
            </a:r>
            <a:r>
              <a:rPr lang="ko-KR" altLang="en-US" dirty="0"/>
              <a:t>∩ </a:t>
            </a:r>
            <a:r>
              <a:rPr lang="en-US" altLang="ko-KR" dirty="0"/>
              <a:t>range2(</a:t>
            </a:r>
            <a:r>
              <a:rPr lang="ko-KR" altLang="en-US" dirty="0"/>
              <a:t>교집합</a:t>
            </a:r>
            <a:r>
              <a:rPr lang="en-US" altLang="ko-KR" dirty="0"/>
              <a:t>)</a:t>
            </a:r>
            <a:r>
              <a:rPr lang="ko-KR" altLang="en-US" dirty="0"/>
              <a:t>을 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B9676E2-9879-4CB0-9EF4-302C3CDE3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68504"/>
            <a:ext cx="10515600" cy="181303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E82A34F-CCB6-4707-B472-032C469A9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724" y="4918771"/>
            <a:ext cx="317182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174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A5943F6F-C4B0-4CF7-9F5E-6C3BCAE40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1014" y="1368735"/>
            <a:ext cx="9229971" cy="526511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9E35FF0-2824-428A-9602-E546E606A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set_intersection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구현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0060F49-0A84-473A-A228-EB5DB5081209}"/>
              </a:ext>
            </a:extLst>
          </p:cNvPr>
          <p:cNvSpPr/>
          <p:nvPr/>
        </p:nvSpPr>
        <p:spPr>
          <a:xfrm>
            <a:off x="2486642" y="4718257"/>
            <a:ext cx="4072040" cy="7710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25E04D-1EE1-42F9-8F96-3C9CFADC26F1}"/>
              </a:ext>
            </a:extLst>
          </p:cNvPr>
          <p:cNvSpPr txBox="1"/>
          <p:nvPr/>
        </p:nvSpPr>
        <p:spPr>
          <a:xfrm>
            <a:off x="6690255" y="4578577"/>
            <a:ext cx="28294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first1, first2 </a:t>
            </a:r>
            <a:r>
              <a:rPr lang="ko-KR" altLang="en-US" dirty="0">
                <a:solidFill>
                  <a:srgbClr val="FF0000"/>
                </a:solidFill>
              </a:rPr>
              <a:t>가 같을 때에만 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 err="1">
                <a:solidFill>
                  <a:srgbClr val="FF0000"/>
                </a:solidFill>
              </a:rPr>
              <a:t>dest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에 복사</a:t>
            </a:r>
            <a:br>
              <a:rPr lang="en-US" altLang="ko-KR" dirty="0">
                <a:solidFill>
                  <a:srgbClr val="FF0000"/>
                </a:solidFill>
              </a:rPr>
            </a:br>
            <a:br>
              <a:rPr lang="en-US" altLang="ko-KR" dirty="0">
                <a:solidFill>
                  <a:srgbClr val="FF0000"/>
                </a:solidFill>
              </a:rPr>
            </a:br>
            <a:r>
              <a:rPr lang="ko-KR" altLang="en-US" dirty="0">
                <a:solidFill>
                  <a:srgbClr val="FF0000"/>
                </a:solidFill>
              </a:rPr>
              <a:t>간단하니 이것도 </a:t>
            </a:r>
            <a:r>
              <a:rPr lang="ko-KR" altLang="en-US" dirty="0" err="1">
                <a:solidFill>
                  <a:srgbClr val="FF0000"/>
                </a:solidFill>
              </a:rPr>
              <a:t>여기까지만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643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646760-DD6C-49A8-AB88-6BB26C7C7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dirty="0">
                <a:latin typeface="Consolas" panose="020B0609020204030204" pitchFamily="49" charset="0"/>
              </a:rPr>
              <a:t>std::</a:t>
            </a:r>
            <a:r>
              <a:rPr lang="en-US" altLang="ko-KR" sz="4800" dirty="0" err="1">
                <a:latin typeface="Consolas" panose="020B0609020204030204" pitchFamily="49" charset="0"/>
              </a:rPr>
              <a:t>set_symmetric_difference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CBA3C5-7D54-45EE-AA9B-57D49A625C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790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957AA-4862-4529-9FFE-633E3B9BC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set_symmetric_difference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678ED4-F12A-4B2A-85D1-5F10F61B7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82" y="2127480"/>
            <a:ext cx="9001221" cy="11294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40E2948-5485-46D1-AD02-7026E63CC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657" y="4137004"/>
            <a:ext cx="9577483" cy="145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542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957AA-4862-4529-9FFE-633E3B9BC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set_symmetric_difference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용례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AE77C1-AD15-4A02-8CF4-C2A34C9FCCA7}"/>
              </a:ext>
            </a:extLst>
          </p:cNvPr>
          <p:cNvSpPr txBox="1"/>
          <p:nvPr/>
        </p:nvSpPr>
        <p:spPr>
          <a:xfrm>
            <a:off x="923683" y="1934935"/>
            <a:ext cx="414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range1 </a:t>
            </a:r>
            <a:r>
              <a:rPr lang="ko-KR" altLang="en-US" dirty="0"/>
              <a:t>△ </a:t>
            </a:r>
            <a:r>
              <a:rPr lang="en-US" altLang="ko-KR" dirty="0"/>
              <a:t>range2(</a:t>
            </a:r>
            <a:r>
              <a:rPr lang="ko-KR" altLang="en-US" dirty="0" err="1"/>
              <a:t>대칭차집합</a:t>
            </a:r>
            <a:r>
              <a:rPr lang="en-US" altLang="ko-KR" dirty="0"/>
              <a:t>)</a:t>
            </a:r>
            <a:r>
              <a:rPr lang="ko-KR" altLang="en-US" dirty="0"/>
              <a:t>을 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6" name="Picture 2" descr="Image result for symmetric difference">
            <a:extLst>
              <a:ext uri="{FF2B5EF4-FFF2-40B4-BE49-F238E27FC236}">
                <a16:creationId xmlns:a16="http://schemas.microsoft.com/office/drawing/2014/main" id="{B389B91F-966D-49DA-BE98-AF04BADFF7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423" y="2830581"/>
            <a:ext cx="3380575" cy="2629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699940B-0516-41B3-B6B8-0E1324699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986" y="2649749"/>
            <a:ext cx="7570273" cy="125589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5B31EFD-D32B-487A-865E-35D249F93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1940" y="4234649"/>
            <a:ext cx="32766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596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C3F63C8-7C45-432E-8B7E-E4F3CB953C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6154" y="1368735"/>
            <a:ext cx="8319692" cy="526511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9E35FF0-2824-428A-9602-E546E606A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set_symmetric_difference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구현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25E04D-1EE1-42F9-8F96-3C9CFADC26F1}"/>
              </a:ext>
            </a:extLst>
          </p:cNvPr>
          <p:cNvSpPr txBox="1"/>
          <p:nvPr/>
        </p:nvSpPr>
        <p:spPr>
          <a:xfrm>
            <a:off x="6690255" y="4578577"/>
            <a:ext cx="32910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first1, first2 </a:t>
            </a:r>
            <a:r>
              <a:rPr lang="ko-KR" altLang="en-US" dirty="0">
                <a:solidFill>
                  <a:srgbClr val="FF0000"/>
                </a:solidFill>
              </a:rPr>
              <a:t>가 서로 다를 때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복사</a:t>
            </a:r>
            <a:br>
              <a:rPr lang="en-US" altLang="ko-KR" dirty="0">
                <a:solidFill>
                  <a:srgbClr val="FF0000"/>
                </a:solidFill>
              </a:rPr>
            </a:br>
            <a:br>
              <a:rPr lang="en-US" altLang="ko-KR" dirty="0">
                <a:solidFill>
                  <a:srgbClr val="FF0000"/>
                </a:solidFill>
              </a:rPr>
            </a:br>
            <a:r>
              <a:rPr lang="ko-KR" altLang="en-US" dirty="0">
                <a:solidFill>
                  <a:srgbClr val="FF0000"/>
                </a:solidFill>
              </a:rPr>
              <a:t>간단하니 이것도 </a:t>
            </a:r>
            <a:r>
              <a:rPr lang="ko-KR" altLang="en-US" dirty="0" err="1">
                <a:solidFill>
                  <a:srgbClr val="FF0000"/>
                </a:solidFill>
              </a:rPr>
              <a:t>여기까지만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F9A0EB6-F601-4D4B-AA7D-3BEFD5FBD454}"/>
              </a:ext>
            </a:extLst>
          </p:cNvPr>
          <p:cNvSpPr/>
          <p:nvPr/>
        </p:nvSpPr>
        <p:spPr>
          <a:xfrm>
            <a:off x="2827376" y="3863701"/>
            <a:ext cx="2298561" cy="4787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B54EF8-6E36-4D44-B1B7-90A4EED84A29}"/>
              </a:ext>
            </a:extLst>
          </p:cNvPr>
          <p:cNvSpPr/>
          <p:nvPr/>
        </p:nvSpPr>
        <p:spPr>
          <a:xfrm>
            <a:off x="2821896" y="4509490"/>
            <a:ext cx="2298561" cy="4787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87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C87E60-9358-47D8-A068-20BD59EA7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1072" y="1825625"/>
            <a:ext cx="6234540" cy="435133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std::includes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set_difference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set_intersection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set_symmetric_difference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set_union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1026" name="Picture 2" descr="Image result for 목차 하상욱">
            <a:extLst>
              <a:ext uri="{FF2B5EF4-FFF2-40B4-BE49-F238E27FC236}">
                <a16:creationId xmlns:a16="http://schemas.microsoft.com/office/drawing/2014/main" id="{A1862945-3AB5-40ED-BC1E-BD691E621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15" y="1256282"/>
            <a:ext cx="4538594" cy="335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75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646760-DD6C-49A8-AB88-6BB26C7C7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dirty="0">
                <a:latin typeface="Consolas" panose="020B0609020204030204" pitchFamily="49" charset="0"/>
              </a:rPr>
              <a:t>std::</a:t>
            </a:r>
            <a:r>
              <a:rPr lang="en-US" altLang="ko-KR" sz="4800" dirty="0" err="1">
                <a:latin typeface="Consolas" panose="020B0609020204030204" pitchFamily="49" charset="0"/>
              </a:rPr>
              <a:t>set_union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CBA3C5-7D54-45EE-AA9B-57D49A625C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624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957AA-4862-4529-9FFE-633E3B9BC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set_union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842AEB-4FEE-4F42-9B2F-DE2EBFB61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131" y="1887342"/>
            <a:ext cx="7940898" cy="11755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320C74B-FD0A-4D0B-832D-07ACE8C67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877" y="3975042"/>
            <a:ext cx="7307009" cy="139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151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957AA-4862-4529-9FFE-633E3B9BC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set_union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용례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6A86B6-510B-4BC5-B828-FBD69B5FD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643" y="2460072"/>
            <a:ext cx="9650950" cy="238518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8C229E6-1A75-44F8-A720-905DE8D30ABC}"/>
              </a:ext>
            </a:extLst>
          </p:cNvPr>
          <p:cNvSpPr/>
          <p:nvPr/>
        </p:nvSpPr>
        <p:spPr>
          <a:xfrm>
            <a:off x="1082480" y="2020749"/>
            <a:ext cx="373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range1 </a:t>
            </a:r>
            <a:r>
              <a:rPr lang="ko-KR" altLang="en-US" dirty="0"/>
              <a:t>∪ </a:t>
            </a:r>
            <a:r>
              <a:rPr lang="en-US" altLang="ko-KR" dirty="0"/>
              <a:t>range2(</a:t>
            </a:r>
            <a:r>
              <a:rPr lang="ko-KR" altLang="en-US" dirty="0"/>
              <a:t>합집합</a:t>
            </a:r>
            <a:r>
              <a:rPr lang="en-US" altLang="ko-KR" dirty="0"/>
              <a:t>)</a:t>
            </a:r>
            <a:r>
              <a:rPr lang="ko-KR" altLang="en-US" dirty="0"/>
              <a:t>을 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6109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957AA-4862-4529-9FFE-633E3B9BC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set_union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구현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DC8150-4317-4CD4-8ADA-C7CCE8F6F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057" y="1386438"/>
            <a:ext cx="8421885" cy="525608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8013C2C-C5C9-420B-B765-B0C722AD87DF}"/>
              </a:ext>
            </a:extLst>
          </p:cNvPr>
          <p:cNvSpPr/>
          <p:nvPr/>
        </p:nvSpPr>
        <p:spPr>
          <a:xfrm>
            <a:off x="2827376" y="3839461"/>
            <a:ext cx="2298561" cy="395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19DCCC-33E1-405F-B5AB-38FCF4009E36}"/>
              </a:ext>
            </a:extLst>
          </p:cNvPr>
          <p:cNvSpPr/>
          <p:nvPr/>
        </p:nvSpPr>
        <p:spPr>
          <a:xfrm>
            <a:off x="2821896" y="4373419"/>
            <a:ext cx="2298561" cy="395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73E872-B8B9-4708-BFD3-ACE415174E0B}"/>
              </a:ext>
            </a:extLst>
          </p:cNvPr>
          <p:cNvSpPr/>
          <p:nvPr/>
        </p:nvSpPr>
        <p:spPr>
          <a:xfrm>
            <a:off x="2822994" y="4927404"/>
            <a:ext cx="2298561" cy="526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D8845D-0859-4BA5-B3FB-AE1DC2DAC57F}"/>
              </a:ext>
            </a:extLst>
          </p:cNvPr>
          <p:cNvSpPr txBox="1"/>
          <p:nvPr/>
        </p:nvSpPr>
        <p:spPr>
          <a:xfrm>
            <a:off x="6690255" y="4387805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서로 다를 때 복사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같을 땐 둘 중 하나만 복사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응 간단하네요</a:t>
            </a:r>
          </a:p>
        </p:txBody>
      </p:sp>
    </p:spTree>
    <p:extLst>
      <p:ext uri="{BB962C8B-B14F-4D97-AF65-F5344CB8AC3E}">
        <p14:creationId xmlns:p14="http://schemas.microsoft.com/office/powerpoint/2010/main" val="1772325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C20081-9379-4E74-A8EA-D09C19B69E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418448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646760-DD6C-49A8-AB88-6BB26C7C7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10000"/>
              </a:lnSpc>
            </a:pPr>
            <a:r>
              <a:rPr lang="ko-KR" altLang="en-US" dirty="0">
                <a:latin typeface="Consolas" panose="020B0609020204030204" pitchFamily="49" charset="0"/>
              </a:rPr>
              <a:t>여기 나오는 모든 알고리즘은</a:t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ko-KR" altLang="en-US" u="sng" dirty="0">
                <a:latin typeface="Consolas" panose="020B0609020204030204" pitchFamily="49" charset="0"/>
              </a:rPr>
              <a:t>정렬된 컨테이너</a:t>
            </a:r>
            <a:r>
              <a:rPr lang="ko-KR" altLang="en-US" dirty="0">
                <a:latin typeface="Consolas" panose="020B0609020204030204" pitchFamily="49" charset="0"/>
              </a:rPr>
              <a:t>를 대상으로 함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CBA3C5-7D54-45EE-AA9B-57D49A625C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197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646760-DD6C-49A8-AB88-6BB26C7C7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std::includes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CBA3C5-7D54-45EE-AA9B-57D49A625C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496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957AA-4862-4529-9FFE-633E3B9BC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Consolas" panose="020B0609020204030204" pitchFamily="49" charset="0"/>
              </a:rPr>
              <a:t>std::includes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B04A396-B35C-411E-B65E-1DD0216BB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934" y="2234072"/>
            <a:ext cx="7260908" cy="76066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B9F510D-0A3D-465F-9575-976E3B6CF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451" y="3712894"/>
            <a:ext cx="9836403" cy="78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41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957AA-4862-4529-9FFE-633E3B9BC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std::includes </a:t>
            </a:r>
            <a:r>
              <a:rPr lang="ko-KR" altLang="en-US" dirty="0">
                <a:latin typeface="Consolas" panose="020B0609020204030204" pitchFamily="49" charset="0"/>
              </a:rPr>
              <a:t>용례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B3BC255-99BC-4134-B08F-06867DB9C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0587" y="2405856"/>
            <a:ext cx="10410825" cy="3190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AE77C1-AD15-4A02-8CF4-C2A34C9FCCA7}"/>
              </a:ext>
            </a:extLst>
          </p:cNvPr>
          <p:cNvSpPr txBox="1"/>
          <p:nvPr/>
        </p:nvSpPr>
        <p:spPr>
          <a:xfrm>
            <a:off x="923683" y="1934935"/>
            <a:ext cx="3708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range1 </a:t>
            </a:r>
            <a:r>
              <a:rPr lang="ko-KR" altLang="en-US" dirty="0"/>
              <a:t>에 </a:t>
            </a:r>
            <a:r>
              <a:rPr lang="en-US" altLang="ko-KR" dirty="0"/>
              <a:t>range2 </a:t>
            </a:r>
            <a:r>
              <a:rPr lang="ko-KR" altLang="en-US" dirty="0"/>
              <a:t>가 포함이면 </a:t>
            </a:r>
            <a:r>
              <a:rPr lang="en-US" altLang="ko-KR" dirty="0"/>
              <a:t>true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8546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A8E96E-E472-46C7-B653-6D9F48770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std::includes </a:t>
            </a:r>
            <a:r>
              <a:rPr lang="ko-KR" altLang="en-US" dirty="0">
                <a:latin typeface="Consolas" panose="020B0609020204030204" pitchFamily="49" charset="0"/>
              </a:rPr>
              <a:t>구현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3074648-6368-480D-A596-D1C915A520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8961" y="1608058"/>
            <a:ext cx="9394076" cy="478647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3842F55-5187-4563-8E99-D3D50C58130A}"/>
              </a:ext>
            </a:extLst>
          </p:cNvPr>
          <p:cNvSpPr/>
          <p:nvPr/>
        </p:nvSpPr>
        <p:spPr>
          <a:xfrm>
            <a:off x="2532691" y="4098354"/>
            <a:ext cx="4072040" cy="217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78DF1D-F4DE-4357-9E1F-710DF94DCA62}"/>
              </a:ext>
            </a:extLst>
          </p:cNvPr>
          <p:cNvSpPr/>
          <p:nvPr/>
        </p:nvSpPr>
        <p:spPr>
          <a:xfrm>
            <a:off x="2495020" y="4934908"/>
            <a:ext cx="2781259" cy="217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881FA2-EFAF-4C6A-BF20-3F27B1E5CCFC}"/>
              </a:ext>
            </a:extLst>
          </p:cNvPr>
          <p:cNvSpPr txBox="1"/>
          <p:nvPr/>
        </p:nvSpPr>
        <p:spPr>
          <a:xfrm>
            <a:off x="5992941" y="4769353"/>
            <a:ext cx="47187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first1, first2 </a:t>
            </a:r>
            <a:r>
              <a:rPr lang="ko-KR" altLang="en-US" dirty="0">
                <a:solidFill>
                  <a:srgbClr val="FF0000"/>
                </a:solidFill>
              </a:rPr>
              <a:t>가 동등할 때에만 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rgbClr val="FF0000"/>
                </a:solidFill>
              </a:rPr>
              <a:t>first2 </a:t>
            </a:r>
            <a:r>
              <a:rPr lang="ko-KR" altLang="en-US" dirty="0">
                <a:solidFill>
                  <a:srgbClr val="FF0000"/>
                </a:solidFill>
              </a:rPr>
              <a:t>를 증가시켜가며</a:t>
            </a:r>
            <a:r>
              <a:rPr lang="en-US" altLang="ko-KR" dirty="0">
                <a:solidFill>
                  <a:srgbClr val="FF0000"/>
                </a:solidFill>
              </a:rPr>
              <a:t>, range1 </a:t>
            </a:r>
            <a:r>
              <a:rPr lang="ko-KR" altLang="en-US" dirty="0">
                <a:solidFill>
                  <a:srgbClr val="FF0000"/>
                </a:solidFill>
              </a:rPr>
              <a:t>안에 있는지 체크</a:t>
            </a:r>
            <a:br>
              <a:rPr lang="en-US" altLang="ko-KR" dirty="0">
                <a:solidFill>
                  <a:srgbClr val="FF0000"/>
                </a:solidFill>
              </a:rPr>
            </a:br>
            <a:br>
              <a:rPr lang="en-US" altLang="ko-KR" dirty="0">
                <a:solidFill>
                  <a:srgbClr val="FF0000"/>
                </a:solidFill>
              </a:rPr>
            </a:br>
            <a:r>
              <a:rPr lang="ko-KR" altLang="en-US" dirty="0">
                <a:solidFill>
                  <a:srgbClr val="FF0000"/>
                </a:solidFill>
              </a:rPr>
              <a:t>너무 간단해서 여기까지</a:t>
            </a:r>
            <a:r>
              <a:rPr lang="en-US" altLang="ko-KR" dirty="0">
                <a:solidFill>
                  <a:srgbClr val="FF0000"/>
                </a:solidFill>
              </a:rPr>
              <a:t>~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092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646760-DD6C-49A8-AB88-6BB26C7C7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set_difference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CBA3C5-7D54-45EE-AA9B-57D49A625C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171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957AA-4862-4529-9FFE-633E3B9BC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set_difference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BC387DB-2ABF-4823-A7AF-B367A9EEC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593" y="2287861"/>
            <a:ext cx="8770716" cy="107184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F260A1E-D2DD-42EC-86D9-8878CC33F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593" y="3851737"/>
            <a:ext cx="8298180" cy="132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672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바른고딕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E2F1BC31375E94083A177693EC431F5" ma:contentTypeVersion="2" ma:contentTypeDescription="새 문서를 만듭니다." ma:contentTypeScope="" ma:versionID="a0bb82af9726e1b04edb837aeb92c4cd">
  <xsd:schema xmlns:xsd="http://www.w3.org/2001/XMLSchema" xmlns:xs="http://www.w3.org/2001/XMLSchema" xmlns:p="http://schemas.microsoft.com/office/2006/metadata/properties" xmlns:ns3="244cd0a0-3727-48b1-9fe9-c47772142f47" targetNamespace="http://schemas.microsoft.com/office/2006/metadata/properties" ma:root="true" ma:fieldsID="6c90e7e2de05f3d7c7661e167c6cfab3" ns3:_="">
    <xsd:import namespace="244cd0a0-3727-48b1-9fe9-c47772142f4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4cd0a0-3727-48b1-9fe9-c47772142f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73AB436-3452-4F46-A6C2-60556E710B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4cd0a0-3727-48b1-9fe9-c47772142f4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55B3820-51E8-4607-9CED-170B9C0D9C12}">
  <ds:schemaRefs>
    <ds:schemaRef ds:uri="http://schemas.microsoft.com/office/infopath/2007/PartnerControls"/>
    <ds:schemaRef ds:uri="http://purl.org/dc/elements/1.1/"/>
    <ds:schemaRef ds:uri="244cd0a0-3727-48b1-9fe9-c47772142f47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2F1ECA8A-480A-40D9-95BA-3225432912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35711</TotalTime>
  <Words>275</Words>
  <Application>Microsoft Office PowerPoint</Application>
  <PresentationFormat>와이드스크린</PresentationFormat>
  <Paragraphs>43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Consolas</vt:lpstr>
      <vt:lpstr>Arial</vt:lpstr>
      <vt:lpstr>나눔바른고딕</vt:lpstr>
      <vt:lpstr>Office 테마</vt:lpstr>
      <vt:lpstr>최적화 스터디</vt:lpstr>
      <vt:lpstr>PowerPoint 프레젠테이션</vt:lpstr>
      <vt:lpstr>여기 나오는 모든 알고리즘은 정렬된 컨테이너를 대상으로 함</vt:lpstr>
      <vt:lpstr>std::includes</vt:lpstr>
      <vt:lpstr>std::includes</vt:lpstr>
      <vt:lpstr>std::includes 용례</vt:lpstr>
      <vt:lpstr>std::includes 구현</vt:lpstr>
      <vt:lpstr>std::set_difference</vt:lpstr>
      <vt:lpstr>std::set_difference</vt:lpstr>
      <vt:lpstr>std::set_difference 용례</vt:lpstr>
      <vt:lpstr>std::set_difference 구현</vt:lpstr>
      <vt:lpstr>std::set_intersection</vt:lpstr>
      <vt:lpstr>std::set_intersection</vt:lpstr>
      <vt:lpstr>std::set_difference 용례</vt:lpstr>
      <vt:lpstr>std::set_intersection 구현</vt:lpstr>
      <vt:lpstr>std::set_symmetric_difference</vt:lpstr>
      <vt:lpstr>std::set_symmetric_difference</vt:lpstr>
      <vt:lpstr>std::set_symmetric_difference 용례</vt:lpstr>
      <vt:lpstr>std::set_symmetric_difference 구현</vt:lpstr>
      <vt:lpstr>std::set_union</vt:lpstr>
      <vt:lpstr>std::set_union</vt:lpstr>
      <vt:lpstr>std::set_union 용례</vt:lpstr>
      <vt:lpstr>std::set_union 구현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최적화 스터디</dc:title>
  <dc:creator>RammerChoi</dc:creator>
  <cp:lastModifiedBy>최동민 [rammerchoi]</cp:lastModifiedBy>
  <cp:revision>83</cp:revision>
  <dcterms:created xsi:type="dcterms:W3CDTF">2019-12-20T11:54:55Z</dcterms:created>
  <dcterms:modified xsi:type="dcterms:W3CDTF">2020-03-21T09:34:45Z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0x0101003E2F1BC31375E94083A177693EC431F5</vt:lpwstr>
  </property>
</Properties>
</file>