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70bd632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70bd632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70bd632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70bd632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70bd632a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70bd632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70bd632a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70bd632a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70bd632a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70bd632a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70bd632a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70bd632a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0bd632a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0bd632a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00ea00f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00ea00f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00ea00f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00ea00f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00ea00f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00ea00f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0bd632a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0bd632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70bd632a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70bd632a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0bd632a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70bd632a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70bd632a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70bd632a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70bd632a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70bd632a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0bd632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0bd632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0bd632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0bd632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70bd632a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70bd632a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0bd632a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70bd632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0ea00f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0ea00f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0bd632a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0bd632a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70bd632a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70bd632a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최적화스터디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Minimum/Maximum operations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유현우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13" y="1042988"/>
            <a:ext cx="62007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4294967295" type="body"/>
          </p:nvPr>
        </p:nvSpPr>
        <p:spPr>
          <a:xfrm>
            <a:off x="311700" y="2264625"/>
            <a:ext cx="85206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a와 b 중 더 작은 값을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(1)은 비교 연산자로 operator&lt;를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(2)는 인자로 전달 받은 Compare comp를 비교 연산자로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두 값이 동일할 경우 a를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주의) 레퍼런스를 반환하므로 인자를 rvalue로 주면 반환값은 댕글링</a:t>
            </a:r>
            <a:endParaRPr/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666750"/>
            <a:ext cx="60388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4294967295" type="body"/>
          </p:nvPr>
        </p:nvSpPr>
        <p:spPr>
          <a:xfrm>
            <a:off x="311700" y="2264625"/>
            <a:ext cx="85206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std::initializer_list&lt;T&gt; ilist의 값 중 가장 작은 값을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(3)은 비교 연산자로 operator&lt;를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(4)는 인자로 전달 받은 Compare comp를 비교 연산자로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가장 작은 값이 여러개일 경우 가장 왼쪽의 값을 반환</a:t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13" y="749025"/>
            <a:ext cx="60483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" y="1200150"/>
            <a:ext cx="74009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idx="4294967295" type="body"/>
          </p:nvPr>
        </p:nvSpPr>
        <p:spPr>
          <a:xfrm>
            <a:off x="311700" y="2264625"/>
            <a:ext cx="85206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[first, last) 사이에서 가장 작은 요소를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비교 연산자로 operator&lt; 를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(2)는 (1)의 병렬 수행 버전</a:t>
            </a:r>
            <a:br>
              <a:rPr lang="ko"/>
            </a:br>
            <a:r>
              <a:rPr lang="ko" sz="1500"/>
              <a:t>-&gt; VisualStudio 2019 Community에서는 아직 내부구현이 되어있지 않음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가장 작은 요소가 여러개라면 제일먼저 찾은 요소를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빈 컨테이너라면 last를 반환</a:t>
            </a:r>
            <a:endParaRPr/>
          </a:p>
        </p:txBody>
      </p:sp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862200"/>
            <a:ext cx="73342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idx="4294967295" type="body"/>
          </p:nvPr>
        </p:nvSpPr>
        <p:spPr>
          <a:xfrm>
            <a:off x="311700" y="2264625"/>
            <a:ext cx="85206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[first, last) 사이에서 가장 작은 요소를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비교 연산자로 Compare comp를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(4)는 (3)의 병렬 수행 버전</a:t>
            </a:r>
            <a:br>
              <a:rPr lang="ko"/>
            </a:br>
            <a:r>
              <a:rPr lang="ko" sz="1500"/>
              <a:t>-&gt; VisualStudio 2019 Community에서는 아직 내부구현이 되어있지 않음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가장 작은 요소가 여러개라면 제일먼저 찾은 요소를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빈 컨테이너라면 last를 반환</a:t>
            </a:r>
            <a:endParaRPr/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965075"/>
            <a:ext cx="73342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895350"/>
            <a:ext cx="74676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11700" y="2264625"/>
            <a:ext cx="85206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비교할 대상 a, b를 받아서 비교한 후 std::pair로 결과를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a &lt; b 또는 a == b 일 경우, 반환 값의 first에 a가 second에는  b가 담겨있고</a:t>
            </a:r>
            <a:br>
              <a:rPr lang="ko"/>
            </a:br>
            <a:r>
              <a:rPr lang="ko"/>
              <a:t>a &gt; b 일 경우에는 first에 b, second에 a가 담겨있다.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비교 연산자는 operator</a:t>
            </a:r>
            <a:r>
              <a:rPr lang="ko"/>
              <a:t>&lt;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주의) 레퍼런스를 반환하므로 인자를 rvalue로 주면 반환값은 댕글링</a:t>
            </a: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63" y="1395725"/>
            <a:ext cx="72294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2264625"/>
            <a:ext cx="85206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비교 연산자를 Compare comp 인자로 받는 버전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comp(b, a)가 true이면 반환값의 first에 b, second에 a가 담겨있고</a:t>
            </a:r>
            <a:br>
              <a:rPr lang="ko"/>
            </a:br>
            <a:r>
              <a:rPr lang="ko"/>
              <a:t>false이면 first에 a, second에 b가 담겨있다.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주의) 레퍼런스를 반환하므로 인자를 rvalue로 주면 반환값은 댕글링이</a:t>
            </a:r>
            <a:endParaRPr/>
          </a:p>
        </p:txBody>
      </p:sp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225500"/>
            <a:ext cx="72580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311700" y="2264625"/>
            <a:ext cx="85206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인자로 받은 ilist에서 비교 연산자를 std::less&lt;void&gt;로 하여 가장 작은 요소를 반환값의 first로 가장 큰 요소를 반환값의 second로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아래 두 함수는 std::less&lt;void&gt; 대신 비교 연산자를 </a:t>
            </a:r>
            <a:r>
              <a:rPr lang="ko"/>
              <a:t>받는 버전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가장 작은 요소가 여러개일 경우 그 중에 제일 왼쪽 요소를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가장 큰 요소가 여러개</a:t>
            </a:r>
            <a:r>
              <a:rPr lang="ko"/>
              <a:t>일 경우 그 중에 제일 오른쪽 요소를 반환 </a:t>
            </a:r>
            <a:endParaRPr/>
          </a:p>
        </p:txBody>
      </p:sp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722250"/>
            <a:ext cx="72771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ko" sz="2000"/>
              <a:t>max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ko" sz="2000"/>
              <a:t>max_element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ko" sz="2000"/>
              <a:t>min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ko" sz="2000"/>
              <a:t>min_element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ko" sz="2000"/>
              <a:t>minmax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ko" sz="2000"/>
              <a:t>minmax_element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ko" sz="2000"/>
              <a:t>clamp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8" y="776288"/>
            <a:ext cx="808672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311700" y="2264625"/>
            <a:ext cx="8520600" cy="2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[first, last) 사이에서 가장 작은 요소를 pair의 first로, 가장 큰 요소를 pair의 second로</a:t>
            </a:r>
            <a:r>
              <a:rPr lang="ko"/>
              <a:t>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비교 연산자는 operator&lt; 를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(2)는 (1)의 병렬 수행 버전</a:t>
            </a:r>
            <a:br>
              <a:rPr lang="ko"/>
            </a:br>
            <a:r>
              <a:rPr lang="ko" sz="1500"/>
              <a:t>-&gt; VisualStudio 2019 Community에서는 아직 내부구현이 되어있지 않음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빈 컨테이너라면 std::make_pair(first, first)를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가장 작은 값이 여러개라면 가장 먼저 찾은 값을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가장 큰 값이 여러개라면 가장 나중에 찾은 값을 반환</a:t>
            </a:r>
            <a:endParaRPr/>
          </a:p>
        </p:txBody>
      </p:sp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533025"/>
            <a:ext cx="79057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311700" y="2264625"/>
            <a:ext cx="8520600" cy="27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[first, last) 사이에서 가장 작은 요소를 pair의 first로, 가장 큰 요소를 pair의 second로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비교 연산자는 Compare comp 를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(4)는 (3)의 병렬 수행 버전</a:t>
            </a:r>
            <a:br>
              <a:rPr lang="ko"/>
            </a:br>
            <a:r>
              <a:rPr lang="ko" sz="1500"/>
              <a:t>-&gt; VisualStudio 2019 Community에서는 아직 내부구현이 되어있지 않음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빈 컨테이너라면 std::make_pair(first, first)를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가장 작은 값이 여러개라면 가장 먼저 찾은 값을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가장 큰 값이 여러개라면 가장 나중에 찾은 값을 반환</a:t>
            </a:r>
            <a:endParaRPr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481575"/>
            <a:ext cx="79343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2264625"/>
            <a:ext cx="85206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v가 lo 보다 작으면 lo를 반환. 그렇지 않고 hi가 v보다 작으면 hi를 반환. 둘다 아니라면 v를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비교 연산자로 </a:t>
            </a:r>
            <a:r>
              <a:rPr lang="ko"/>
              <a:t>(1)은 operator&lt;를 사용. (2)는 Compare comp를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주의) </a:t>
            </a:r>
            <a:r>
              <a:rPr lang="ko"/>
              <a:t>레퍼런스를 반환하므로 인자를 rvalue로 주면 반환값은 댕글링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-&gt; v를 lo ~ hi 사이의 값으로 조정할 때 사용</a:t>
            </a:r>
            <a:endParaRPr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13" y="800500"/>
            <a:ext cx="73437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1038225"/>
            <a:ext cx="61912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656475"/>
            <a:ext cx="610552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4294967295" type="body"/>
          </p:nvPr>
        </p:nvSpPr>
        <p:spPr>
          <a:xfrm>
            <a:off x="311700" y="2264625"/>
            <a:ext cx="85206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a와 b 중 더 큰 값을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(1)은 비교 연산자로 operator&lt;를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(2)는 인자로 전달 받은 Compare comp를 비교 연산자로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두 값이 동일할 경우 a를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주의) 레퍼런스를 반환하므로 인자를 rvalue로 주면 반환값은 댕글링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4294967295" type="body"/>
          </p:nvPr>
        </p:nvSpPr>
        <p:spPr>
          <a:xfrm>
            <a:off x="311700" y="812675"/>
            <a:ext cx="8520600" cy="3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Compare comp 요구사항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시그니처 : bool cmp(const Type1 &amp;a, const Type2 &amp;b)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반환 타입이 bool로 암시적 캐스팅이 가능해야함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comp(a, a) == false 여야함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comp(a, b) == true 면 comp(b, a) == false 여야함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comp(a, b) == true 이고 comp(b, c) == true 이면 comp(a, c) == true 여야함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-&gt; 앞으로 나올 Compare comp 들에게 적용되는 요구사항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/>
              <a:t>-&gt; 전달 받은 인자들에 대해서 </a:t>
            </a:r>
            <a:r>
              <a:rPr b="1" lang="ko" sz="1500"/>
              <a:t>&lt;</a:t>
            </a:r>
            <a:r>
              <a:rPr lang="ko" sz="1500"/>
              <a:t> (less than) 비교연산을 수행하는 함수 객체라고 생각하면 쉽다.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4294967295" type="body"/>
          </p:nvPr>
        </p:nvSpPr>
        <p:spPr>
          <a:xfrm>
            <a:off x="311700" y="2264625"/>
            <a:ext cx="85206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std::initializer_list&lt;T&gt; ilist의 값</a:t>
            </a:r>
            <a:r>
              <a:rPr lang="ko"/>
              <a:t> 중 가장 큰 값을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(3)은 비교 연산자로 operator&lt;를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(4)는 인자로 전달 받은 Compare comp를 비교 연산자로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가장 큰 값이 여러개일 경우 가장 왼쪽의 값을 반환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831325"/>
            <a:ext cx="61055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3" y="1319213"/>
            <a:ext cx="82962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4294967295" type="body"/>
          </p:nvPr>
        </p:nvSpPr>
        <p:spPr>
          <a:xfrm>
            <a:off x="311700" y="1472525"/>
            <a:ext cx="85206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[first, last) 사이에서 가장 큰 요소를 </a:t>
            </a:r>
            <a:r>
              <a:rPr lang="ko"/>
              <a:t>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비교 연산자로 operator&lt; 를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가장 큰 요소가 여러개라면 제일먼저 찾은 요소를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빈 컨테이너라면 last를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(2)는 (1)의 병렬 수행 버전</a:t>
            </a:r>
            <a:br>
              <a:rPr lang="ko"/>
            </a:br>
            <a:r>
              <a:rPr lang="ko" sz="1500"/>
              <a:t>-&gt; VisualStudio 2019 Community에서는 아직 내부구현이 되어있지 않음</a:t>
            </a:r>
            <a:endParaRPr sz="1500"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38" y="389000"/>
            <a:ext cx="81438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00" y="3490350"/>
            <a:ext cx="82867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4294967295" type="body"/>
          </p:nvPr>
        </p:nvSpPr>
        <p:spPr>
          <a:xfrm>
            <a:off x="311700" y="2264625"/>
            <a:ext cx="85206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[first, last) 사이에서 가장 큰 요소를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비교 연산자로 Compare comp를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가장 큰 요소가 여러개라면 제일먼저 찾은 요소를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빈 컨테이너라면 last를 반환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(4)는 (3)의 병렬 수행 버전</a:t>
            </a:r>
            <a:br>
              <a:rPr lang="ko"/>
            </a:br>
            <a:r>
              <a:rPr lang="ko" sz="1500"/>
              <a:t>-&gt; VisualStudio 2019 Community에서는 아직 내부구현이 되어있지 않음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1088525"/>
            <a:ext cx="81915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