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c5a7c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c5a7c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c5a7ce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c5a7ce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c5a7ce1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c5a7ce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66c04e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66c04e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980e66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980e66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980e66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980e66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최적화스터디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Permutation operations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유현우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is_permutation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next_permutation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prev_permutation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13" y="152400"/>
            <a:ext cx="73507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828" y="754850"/>
            <a:ext cx="6716318" cy="18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753075"/>
            <a:ext cx="85206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요소의 순서가 동일한지 여부와 관계없이 [first1, last1) 과 [first2, first2 + (last1 - first1))에 동일한 요소가 포함되어 있는지를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두 번째 범위가 첫 번째 범위 보다 클 경우 이는 무시되며 두 번째 범위가 더 짧을 경우에는 미정의 동작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p가 없는 함수는 operator==(x, y)를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p 시그니처 : bool pred(const Type &amp;a, const Type &amp;b);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690625"/>
            <a:ext cx="85206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요소의 순서가 동일한지 여부와 관계없이 [first1, last1) 과 [first2, last2))에 동일한 요소가 포함되어 있는지를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p가 없는 함수는 operator==(x, y)를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p 시그니처 : bool pred(const Type &amp;a, const Type &amp;b);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533400"/>
            <a:ext cx="66198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25" y="679963"/>
            <a:ext cx="71247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690625"/>
            <a:ext cx="85206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범위를 사전편찬 순서를 기준으로 다음 순열로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Compare comp를 사용하고 인자로 받지 않는 </a:t>
            </a:r>
            <a:r>
              <a:rPr lang="ko"/>
              <a:t>버전</a:t>
            </a:r>
            <a:r>
              <a:rPr lang="ko"/>
              <a:t>은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다음 순열이 존재 할 경우 true 반환. 그렇지 않으면 false를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Compare comp의 시그니처 : bool cmp(const Type1 &amp;a, const Type2 &amp;b);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690625"/>
            <a:ext cx="85206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범위를 사전편찬 순서를 기준으로 이전 순열로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Compare comp를 사용하고 인자로 받지 않는 버전은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이전 순열이 존재 할 경우 true 반환. 그렇지 않으면 false를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Compare comp의 시그니처 : bool cmp(const Type1 &amp;a, const Type2 &amp;b);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729650"/>
            <a:ext cx="70770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