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322" r:id="rId7"/>
    <p:sldId id="362" r:id="rId8"/>
    <p:sldId id="363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335" r:id="rId20"/>
  </p:sldIdLst>
  <p:sldSz cx="12192000" cy="6858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나눔바른고딕" panose="020B0603020101020101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D180C8-AEBD-40E1-A7F8-5D56C38865D2}">
          <p14:sldIdLst>
            <p14:sldId id="256"/>
            <p14:sldId id="257"/>
            <p14:sldId id="322"/>
            <p14:sldId id="362"/>
            <p14:sldId id="36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AE994-23BF-4C5D-834B-CDE28E84B212}" v="462" dt="2020-04-18T00:16:09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88209" autoAdjust="0"/>
  </p:normalViewPr>
  <p:slideViewPr>
    <p:cSldViewPr snapToGrid="0" showGuides="1">
      <p:cViewPr>
        <p:scale>
          <a:sx n="97" d="100"/>
          <a:sy n="97" d="100"/>
        </p:scale>
        <p:origin x="68" y="12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53FB32-C456-4880-96F8-A68273A1DFFA}" type="datetimeFigureOut">
              <a:rPr lang="ko-KR" altLang="en-US" smtClean="0"/>
              <a:pPr/>
              <a:t>2020-04-18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C0D8A5C-7244-48C3-97C5-850B3BC84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opy_assignment#Trivial_copy_assignment_operator" TargetMode="External"/><Relationship Id="rId2" Type="http://schemas.openxmlformats.org/officeDocument/2006/relationships/hyperlink" Target="https://en.cppreference.com/w/cpp/language/default_constructor#Trivial_default_construc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named_re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library operations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왜 </a:t>
            </a:r>
            <a:r>
              <a:rPr lang="en-US" altLang="ko-KR" dirty="0" err="1">
                <a:latin typeface="Consolas" panose="020B0609020204030204" pitchFamily="49" charset="0"/>
              </a:rPr>
              <a:t>qsort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 err="1">
                <a:latin typeface="Consolas" panose="020B0609020204030204" pitchFamily="49" charset="0"/>
              </a:rPr>
              <a:t>TrivialType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만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14044-6AE4-4924-8497-C3683E38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124"/>
            <a:ext cx="10515600" cy="5265119"/>
          </a:xfrm>
        </p:spPr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시그니처에</a:t>
            </a:r>
            <a:r>
              <a:rPr lang="ko-KR" altLang="en-US" dirty="0"/>
              <a:t> 그 비밀이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4162E4-7662-4C87-AAD3-2840780F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34" y="2268949"/>
            <a:ext cx="8792914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왜 </a:t>
            </a:r>
            <a:r>
              <a:rPr lang="en-US" altLang="ko-KR" dirty="0" err="1">
                <a:latin typeface="Consolas" panose="020B0609020204030204" pitchFamily="49" charset="0"/>
              </a:rPr>
              <a:t>qsort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 err="1">
                <a:latin typeface="Consolas" panose="020B0609020204030204" pitchFamily="49" charset="0"/>
              </a:rPr>
              <a:t>TrivialType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만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14044-6AE4-4924-8497-C3683E38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124"/>
            <a:ext cx="10515600" cy="5265119"/>
          </a:xfrm>
        </p:spPr>
        <p:txBody>
          <a:bodyPr>
            <a:normAutofit/>
          </a:bodyPr>
          <a:lstStyle/>
          <a:p>
            <a:r>
              <a:rPr lang="ko-KR" altLang="en-US" dirty="0"/>
              <a:t>멤버함수가 없는 </a:t>
            </a:r>
            <a:r>
              <a:rPr lang="en-US" altLang="ko-KR" dirty="0"/>
              <a:t>C. </a:t>
            </a:r>
            <a:r>
              <a:rPr lang="ko-KR" altLang="en-US" dirty="0"/>
              <a:t>전달받을 수 있는 정보는 각 원소의 사이즈 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내부적으로 원소 </a:t>
            </a:r>
            <a:r>
              <a:rPr lang="en-US" altLang="ko-KR" dirty="0"/>
              <a:t>swap</a:t>
            </a:r>
            <a:r>
              <a:rPr lang="ko-KR" altLang="en-US" dirty="0"/>
              <a:t> 시 </a:t>
            </a:r>
            <a:r>
              <a:rPr lang="en-US" altLang="ko-KR" dirty="0" err="1"/>
              <a:t>memcpy</a:t>
            </a:r>
            <a:r>
              <a:rPr lang="en-US" altLang="ko-KR" dirty="0"/>
              <a:t> </a:t>
            </a:r>
            <a:r>
              <a:rPr lang="ko-KR" altLang="en-US" dirty="0"/>
              <a:t>만 사용 </a:t>
            </a:r>
            <a:r>
              <a:rPr lang="en-US" altLang="ko-KR" dirty="0"/>
              <a:t>(</a:t>
            </a:r>
            <a:r>
              <a:rPr lang="ko-KR" altLang="en-US" dirty="0"/>
              <a:t>깊은 복사 불가능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4162E4-7662-4C87-AAD3-2840780F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34" y="2301847"/>
            <a:ext cx="8792914" cy="15350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30E6206-F30D-4CE1-A42D-3F3A0BD8ED44}"/>
              </a:ext>
            </a:extLst>
          </p:cNvPr>
          <p:cNvSpPr/>
          <p:nvPr/>
        </p:nvSpPr>
        <p:spPr>
          <a:xfrm>
            <a:off x="980184" y="3072127"/>
            <a:ext cx="9157157" cy="249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bsearch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0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bsearch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이진탐색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74B313-B95D-4B91-B87C-0BB438C53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41" y="2288137"/>
            <a:ext cx="999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bsearch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E1F99D-3D35-40B2-8C03-3784C5485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5" y="1368735"/>
            <a:ext cx="7394083" cy="5265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539493-8BA7-451B-A24E-4ABB6401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973" y="4379855"/>
            <a:ext cx="2428875" cy="235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5A815-D914-4F17-ACA7-F7A52E9B97B7}"/>
              </a:ext>
            </a:extLst>
          </p:cNvPr>
          <p:cNvSpPr txBox="1"/>
          <p:nvPr/>
        </p:nvSpPr>
        <p:spPr>
          <a:xfrm>
            <a:off x="4262818" y="6341590"/>
            <a:ext cx="403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우린 쓸 일 없으니 그냥 이런 게 있구나 하고 넘어가죠</a:t>
            </a:r>
            <a:r>
              <a:rPr lang="en-US" altLang="ko-KR" sz="1400" dirty="0">
                <a:solidFill>
                  <a:srgbClr val="FF0000"/>
                </a:solidFill>
              </a:rPr>
              <a:t>~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bsearch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단점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14044-6AE4-4924-8497-C3683E38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124"/>
            <a:ext cx="10515600" cy="526511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comp</a:t>
            </a:r>
            <a:r>
              <a:rPr lang="en-US" altLang="ko-KR" sz="2400" dirty="0"/>
              <a:t> </a:t>
            </a:r>
            <a:r>
              <a:rPr lang="ko-KR" altLang="en-US" sz="2400" dirty="0"/>
              <a:t>함수 인라인화 불가능</a:t>
            </a:r>
            <a:endParaRPr lang="en-US" altLang="ko-KR" sz="2400" dirty="0"/>
          </a:p>
          <a:p>
            <a:r>
              <a:rPr lang="en-US" altLang="ko-KR" sz="2400" dirty="0">
                <a:latin typeface="Consolas" panose="020B0609020204030204" pitchFamily="49" charset="0"/>
              </a:rPr>
              <a:t>std::</a:t>
            </a:r>
            <a:r>
              <a:rPr lang="en-US" altLang="ko-KR" sz="2400" dirty="0" err="1">
                <a:latin typeface="Consolas" panose="020B0609020204030204" pitchFamily="49" charset="0"/>
              </a:rPr>
              <a:t>binary_search</a:t>
            </a:r>
            <a:r>
              <a:rPr lang="en-US" altLang="ko-KR" sz="2400" dirty="0"/>
              <a:t> </a:t>
            </a:r>
            <a:r>
              <a:rPr lang="ko-KR" altLang="en-US" sz="2400" dirty="0"/>
              <a:t>보다 사용하기 불편</a:t>
            </a:r>
            <a:endParaRPr lang="en-US" altLang="ko-KR" sz="2400" dirty="0"/>
          </a:p>
          <a:p>
            <a:r>
              <a:rPr lang="en-US" altLang="ko-KR" sz="2400" dirty="0"/>
              <a:t>C-array </a:t>
            </a:r>
            <a:r>
              <a:rPr lang="ko-KR" altLang="en-US" sz="2400" dirty="0"/>
              <a:t>혹은 물리적으로 연속된 메모리를 가진 컨테이너에만 사용 가능</a:t>
            </a:r>
            <a:endParaRPr lang="en-US" altLang="ko-KR" sz="24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이건 </a:t>
            </a:r>
            <a:r>
              <a:rPr lang="en-US" altLang="ko-KR" sz="1800" dirty="0"/>
              <a:t>Trivial</a:t>
            </a:r>
            <a:r>
              <a:rPr lang="ko-KR" altLang="en-US" sz="1800" dirty="0"/>
              <a:t> </a:t>
            </a:r>
            <a:r>
              <a:rPr lang="en-US" altLang="ko-KR" sz="1800" dirty="0"/>
              <a:t>type </a:t>
            </a:r>
            <a:r>
              <a:rPr lang="ko-KR" altLang="en-US" sz="1800" dirty="0"/>
              <a:t>에도 사용 가능</a:t>
            </a:r>
            <a:r>
              <a:rPr lang="en-US" altLang="ko-KR" sz="1800" dirty="0"/>
              <a:t>, </a:t>
            </a:r>
            <a:r>
              <a:rPr lang="ko-KR" altLang="en-US" sz="1800" dirty="0"/>
              <a:t>원소 이동이 없어서</a:t>
            </a:r>
            <a:r>
              <a:rPr lang="en-US" altLang="ko-KR" sz="18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구현 </a:t>
            </a:r>
            <a:r>
              <a:rPr lang="ko-KR" altLang="en-US" sz="2400" dirty="0" err="1"/>
              <a:t>못봄</a:t>
            </a:r>
            <a:r>
              <a:rPr lang="en-US" altLang="ko-KR" sz="2400" dirty="0"/>
              <a:t>222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29EE10-F89E-45DB-9FD0-E32C29AC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62" y="3391766"/>
            <a:ext cx="10036674" cy="6533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03D27F-8694-45E8-A3F2-1971C194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62" y="3988492"/>
            <a:ext cx="7950620" cy="18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2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0081-9379-4E74-A8EA-D09C19B6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84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5582728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qsort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bsearch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qsort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qsort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리얼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85CC30-32ED-48F9-95C9-668BC88D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2" y="2402639"/>
            <a:ext cx="10429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qsort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71F0968-A759-4A9B-BA48-91149C51A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40" y="1825625"/>
            <a:ext cx="10396920" cy="43513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549F3B-663C-4566-9217-C9291033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3968750"/>
            <a:ext cx="2247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qsort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단점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14044-6AE4-4924-8497-C3683E38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124"/>
            <a:ext cx="10515600" cy="526511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comp</a:t>
            </a:r>
            <a:r>
              <a:rPr lang="en-US" altLang="ko-KR" sz="2400" dirty="0"/>
              <a:t> </a:t>
            </a:r>
            <a:r>
              <a:rPr lang="ko-KR" altLang="en-US" sz="2400" dirty="0"/>
              <a:t>함수 인라인화 불가능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함수포인터를</a:t>
            </a:r>
            <a:r>
              <a:rPr lang="ko-KR" altLang="en-US" sz="2400" dirty="0"/>
              <a:t> 인자로 받기 때문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std::sort</a:t>
            </a:r>
            <a:r>
              <a:rPr lang="en-US" altLang="ko-KR" sz="2400" dirty="0"/>
              <a:t> </a:t>
            </a:r>
            <a:r>
              <a:rPr lang="ko-KR" altLang="en-US" sz="2400" dirty="0"/>
              <a:t>보다 사용하기 불편</a:t>
            </a:r>
            <a:endParaRPr lang="en-US" altLang="ko-KR" sz="2400" dirty="0"/>
          </a:p>
          <a:p>
            <a:r>
              <a:rPr lang="en-US" altLang="ko-KR" sz="2400" dirty="0"/>
              <a:t>C-array </a:t>
            </a:r>
            <a:r>
              <a:rPr lang="ko-KR" altLang="en-US" sz="2400" dirty="0"/>
              <a:t>혹은 물리적으로 연속된 메모리를 가진 컨테이너에만 사용 가능</a:t>
            </a:r>
            <a:endParaRPr lang="en-US" altLang="ko-KR" sz="2400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trivial type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에만 사용 가능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구현 </a:t>
            </a:r>
            <a:r>
              <a:rPr lang="ko-KR" altLang="en-US" sz="2400" dirty="0" err="1"/>
              <a:t>못봄</a:t>
            </a:r>
            <a:r>
              <a:rPr lang="en-US" altLang="ko-KR" sz="2400" dirty="0"/>
              <a:t>(..)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29EE10-F89E-45DB-9FD0-E32C29AC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62" y="3536492"/>
            <a:ext cx="10036674" cy="653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271989-C469-4FE4-8B7F-7FC1BA19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62" y="4189860"/>
            <a:ext cx="8792914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Trivial type? (</a:t>
            </a:r>
            <a:r>
              <a:rPr lang="ko-KR" altLang="en-US" dirty="0">
                <a:latin typeface="Consolas" panose="020B0609020204030204" pitchFamily="49" charset="0"/>
              </a:rPr>
              <a:t>자명한 형식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14044-6AE4-4924-8497-C3683E38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scalar type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int,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float, double,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enum</a:t>
            </a:r>
            <a:r>
              <a:rPr lang="en-US" altLang="ko-KR" dirty="0">
                <a:latin typeface="Consolas" panose="020B0609020204030204" pitchFamily="49" charset="0"/>
              </a:rPr>
              <a:t>, std::</a:t>
            </a:r>
            <a:r>
              <a:rPr lang="en-US" altLang="ko-KR" dirty="0" err="1">
                <a:latin typeface="Consolas" panose="020B0609020204030204" pitchFamily="49" charset="0"/>
              </a:rPr>
              <a:t>nullptr_t</a:t>
            </a: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dirty="0"/>
              <a:t>trivially </a:t>
            </a:r>
            <a:r>
              <a:rPr lang="en-US" altLang="ko-KR" b="1" dirty="0" err="1"/>
              <a:t>copyable</a:t>
            </a:r>
            <a:r>
              <a:rPr lang="en-US" altLang="ko-KR" b="1" dirty="0"/>
              <a:t> </a:t>
            </a:r>
            <a:r>
              <a:rPr lang="en-US" altLang="ko-KR" dirty="0"/>
              <a:t>class with a </a:t>
            </a:r>
            <a:r>
              <a:rPr lang="en-US" altLang="ko-KR" b="1" dirty="0"/>
              <a:t>trivial default constructor</a:t>
            </a:r>
          </a:p>
          <a:p>
            <a:pPr lvl="1"/>
            <a:r>
              <a:rPr lang="en-US" altLang="ko-KR" sz="1600" dirty="0">
                <a:hlinkClick r:id="rId2"/>
              </a:rPr>
              <a:t>https://en.cppreference.com/w/cpp/language/default_constructor#Trivial_default_constructor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3"/>
              </a:rPr>
              <a:t>https://en.cppreference.com/w/cpp/language/copy_assignment#Trivial_copy_assignment_operator</a:t>
            </a:r>
            <a:endParaRPr lang="en-US" altLang="ko-KR" sz="1600" dirty="0"/>
          </a:p>
          <a:p>
            <a:pPr lvl="1"/>
            <a:r>
              <a:rPr lang="ko-KR" altLang="en-US" dirty="0"/>
              <a:t>요약 </a:t>
            </a:r>
            <a:r>
              <a:rPr lang="en-US" altLang="ko-KR" dirty="0"/>
              <a:t>: </a:t>
            </a:r>
            <a:r>
              <a:rPr lang="ko-KR" altLang="en-US" dirty="0"/>
              <a:t>가상함수나 동적생성한 멤버변수가 없어야 함</a:t>
            </a:r>
            <a:endParaRPr lang="en-US" altLang="ko-KR" dirty="0"/>
          </a:p>
          <a:p>
            <a:pPr lvl="1"/>
            <a:r>
              <a:rPr lang="en-US" altLang="ko-KR" dirty="0"/>
              <a:t>std::</a:t>
            </a:r>
            <a:r>
              <a:rPr lang="en-US" altLang="ko-KR" dirty="0" err="1"/>
              <a:t>is_trivial</a:t>
            </a:r>
            <a:r>
              <a:rPr lang="en-US" altLang="ko-KR" dirty="0"/>
              <a:t>&lt;T&gt;</a:t>
            </a:r>
            <a:r>
              <a:rPr lang="ko-KR" altLang="en-US" dirty="0"/>
              <a:t> 로 체크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array of such type/class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59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68064157-D761-4D22-AF32-AF5CCB19A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5329"/>
            <a:ext cx="10515600" cy="30303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CFE9BD-1040-402B-A05C-2C151FF7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TrivialCopyable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TrivialType</a:t>
            </a:r>
            <a:r>
              <a:rPr lang="en-US" altLang="ko-KR" dirty="0">
                <a:latin typeface="Consolas" panose="020B0609020204030204" pitchFamily="49" charset="0"/>
              </a:rPr>
              <a:t>     </a:t>
            </a:r>
            <a:r>
              <a:rPr lang="en-US" altLang="ko-KR" dirty="0"/>
              <a:t>named requirement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D387D-FAEB-436F-BF63-2B876E05A9F4}"/>
              </a:ext>
            </a:extLst>
          </p:cNvPr>
          <p:cNvSpPr/>
          <p:nvPr/>
        </p:nvSpPr>
        <p:spPr>
          <a:xfrm>
            <a:off x="8004996" y="6546693"/>
            <a:ext cx="416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https://en.cppreference.com/w/cpp/named_req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7A79FA-CD72-44C3-BDEE-CB7C7BBB3E8C}"/>
              </a:ext>
            </a:extLst>
          </p:cNvPr>
          <p:cNvSpPr/>
          <p:nvPr/>
        </p:nvSpPr>
        <p:spPr>
          <a:xfrm>
            <a:off x="751846" y="3374728"/>
            <a:ext cx="10363771" cy="842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FE9BD-1040-402B-A05C-2C151FF7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named requirement 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8071E-F9EA-420D-B022-F410A4EF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69" y="1500825"/>
            <a:ext cx="8155289" cy="1369711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5D67BAD-DC14-4C0E-87FB-F60642B6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869" y="3699398"/>
            <a:ext cx="5497164" cy="2972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2409A-341B-4CFA-AF6C-D457D59BEAE2}"/>
              </a:ext>
            </a:extLst>
          </p:cNvPr>
          <p:cNvSpPr txBox="1"/>
          <p:nvPr/>
        </p:nvSpPr>
        <p:spPr>
          <a:xfrm>
            <a:off x="4277919" y="2097378"/>
            <a:ext cx="38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매번 이렇게 </a:t>
            </a:r>
            <a:r>
              <a:rPr lang="en-US" altLang="ko-KR" dirty="0">
                <a:solidFill>
                  <a:srgbClr val="FF0000"/>
                </a:solidFill>
              </a:rPr>
              <a:t>concept 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정의해야하나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E99CFF5-F9E7-4FED-9BF2-E5B53BC3520C}"/>
              </a:ext>
            </a:extLst>
          </p:cNvPr>
          <p:cNvSpPr/>
          <p:nvPr/>
        </p:nvSpPr>
        <p:spPr>
          <a:xfrm>
            <a:off x="3539188" y="2870536"/>
            <a:ext cx="217088" cy="8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6E8A6-A999-40A1-B7D8-769A8FE1E0E9}"/>
              </a:ext>
            </a:extLst>
          </p:cNvPr>
          <p:cNvSpPr txBox="1"/>
          <p:nvPr/>
        </p:nvSpPr>
        <p:spPr>
          <a:xfrm>
            <a:off x="2583331" y="2974154"/>
            <a:ext cx="244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미리 정의된 </a:t>
            </a:r>
            <a:r>
              <a:rPr lang="en-US" altLang="ko-KR" dirty="0">
                <a:solidFill>
                  <a:srgbClr val="FF0000"/>
                </a:solidFill>
              </a:rPr>
              <a:t>concept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= named requirement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D387D-FAEB-436F-BF63-2B876E05A9F4}"/>
              </a:ext>
            </a:extLst>
          </p:cNvPr>
          <p:cNvSpPr/>
          <p:nvPr/>
        </p:nvSpPr>
        <p:spPr>
          <a:xfrm>
            <a:off x="8004996" y="6546693"/>
            <a:ext cx="4162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4"/>
              </a:rPr>
              <a:t>https://en.cppreference.com/w/cpp/named_req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830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2F1BC31375E94083A177693EC431F5" ma:contentTypeVersion="2" ma:contentTypeDescription="새 문서를 만듭니다." ma:contentTypeScope="" ma:versionID="a0bb82af9726e1b04edb837aeb92c4cd">
  <xsd:schema xmlns:xsd="http://www.w3.org/2001/XMLSchema" xmlns:xs="http://www.w3.org/2001/XMLSchema" xmlns:p="http://schemas.microsoft.com/office/2006/metadata/properties" xmlns:ns3="244cd0a0-3727-48b1-9fe9-c47772142f47" targetNamespace="http://schemas.microsoft.com/office/2006/metadata/properties" ma:root="true" ma:fieldsID="6c90e7e2de05f3d7c7661e167c6cfab3" ns3:_="">
    <xsd:import namespace="244cd0a0-3727-48b1-9fe9-c47772142f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cd0a0-3727-48b1-9fe9-c47772142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1ECA8A-480A-40D9-95BA-3225432912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3AB436-3452-4F46-A6C2-60556E710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cd0a0-3727-48b1-9fe9-c47772142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5B3820-51E8-4607-9CED-170B9C0D9C12}">
  <ds:schemaRefs>
    <ds:schemaRef ds:uri="http://purl.org/dc/terms/"/>
    <ds:schemaRef ds:uri="http://purl.org/dc/elements/1.1/"/>
    <ds:schemaRef ds:uri="244cd0a0-3727-48b1-9fe9-c47772142f4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47415</TotalTime>
  <Words>308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</vt:lpstr>
      <vt:lpstr>Consolas</vt:lpstr>
      <vt:lpstr>Arial</vt:lpstr>
      <vt:lpstr>Office 테마</vt:lpstr>
      <vt:lpstr>최적화 스터디</vt:lpstr>
      <vt:lpstr>PowerPoint 프레젠테이션</vt:lpstr>
      <vt:lpstr> qsort</vt:lpstr>
      <vt:lpstr>qsort</vt:lpstr>
      <vt:lpstr>qsort 용례</vt:lpstr>
      <vt:lpstr>qsort 단점</vt:lpstr>
      <vt:lpstr>Trivial type? (자명한 형식)</vt:lpstr>
      <vt:lpstr>TrivialCopyable  TrivialType     named requirement</vt:lpstr>
      <vt:lpstr>named requirement ?</vt:lpstr>
      <vt:lpstr>왜 qsort 는 TrivialType 만?</vt:lpstr>
      <vt:lpstr>왜 qsort 는 TrivialType 만?</vt:lpstr>
      <vt:lpstr> bsearch</vt:lpstr>
      <vt:lpstr>bsearch</vt:lpstr>
      <vt:lpstr>bsearch 용례</vt:lpstr>
      <vt:lpstr>bsearch 단점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RammerChoi</dc:creator>
  <cp:lastModifiedBy>최동민 [rammerchoi]</cp:lastModifiedBy>
  <cp:revision>79</cp:revision>
  <dcterms:created xsi:type="dcterms:W3CDTF">2019-12-20T11:54:55Z</dcterms:created>
  <dcterms:modified xsi:type="dcterms:W3CDTF">2020-04-18T06:01:10Z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0x0101003E2F1BC31375E94083A177693EC431F5</vt:lpwstr>
  </property>
</Properties>
</file>