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3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3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Développeur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Scientist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Ingénierie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Freelance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Qui à la plus grosse rémunération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Master 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Doctorat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 diplôme est le plus rechercher ?</a:t>
            </a:r>
            <a:br>
              <a:rPr lang="fr-FR" sz="1800" dirty="0">
                <a:solidFill>
                  <a:srgbClr val="FFFFFF"/>
                </a:solidFill>
              </a:rPr>
            </a:br>
            <a:endParaRPr lang="fr-FR" sz="1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3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Développeur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Scientist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Ingénierie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Freelance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profilent recherché dans la description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0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Et l’expérience dans tout ça ?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sont les années les plus demandées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6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Paris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Nantes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Toulouse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Bordeaux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 lnSpcReduction="10000"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Dans qu’elles villes à ton la plus grosse</a:t>
            </a: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Rémunération? 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8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90062548-46DA-4E8F-87B5-D799EFE4AD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92F07D-B3EB-4483-B2EA-05E88A97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523CF-CAFC-4C9B-97BB-01665782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521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541"/>
      </a:dk2>
      <a:lt2>
        <a:srgbClr val="E8E2E4"/>
      </a:lt2>
      <a:accent1>
        <a:srgbClr val="80AA9F"/>
      </a:accent1>
      <a:accent2>
        <a:srgbClr val="7AAAB3"/>
      </a:accent2>
      <a:accent3>
        <a:srgbClr val="8CA3C1"/>
      </a:accent3>
      <a:accent4>
        <a:srgbClr val="7F7FBA"/>
      </a:accent4>
      <a:accent5>
        <a:srgbClr val="AA96C6"/>
      </a:accent5>
      <a:accent6>
        <a:srgbClr val="AF7FBA"/>
      </a:accent6>
      <a:hlink>
        <a:srgbClr val="AE697B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95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Georgia Pro Cond Light</vt:lpstr>
      <vt:lpstr>Speak Pro</vt:lpstr>
      <vt:lpstr>RetrospectVTI</vt:lpstr>
      <vt:lpstr> Développeur Data Scientist Data Ingénierie Freelance   </vt:lpstr>
      <vt:lpstr> Master  Doctorat   </vt:lpstr>
      <vt:lpstr> Développeur Data Scientist Data Ingénierie Freelance   </vt:lpstr>
      <vt:lpstr> Et l’expérience dans tout ça ?   </vt:lpstr>
      <vt:lpstr> Paris Nantes Toulouse Bordeaux  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Développeur Data Scientist Data Ingénierie Freelance   </dc:title>
  <dc:creator>mic gera</dc:creator>
  <cp:lastModifiedBy>mic gera</cp:lastModifiedBy>
  <cp:revision>5</cp:revision>
  <dcterms:created xsi:type="dcterms:W3CDTF">2020-05-29T11:49:30Z</dcterms:created>
  <dcterms:modified xsi:type="dcterms:W3CDTF">2020-05-29T12:18:29Z</dcterms:modified>
</cp:coreProperties>
</file>