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1" r:id="rId3"/>
    <p:sldId id="263" r:id="rId4"/>
    <p:sldId id="262" r:id="rId5"/>
    <p:sldId id="259" r:id="rId6"/>
    <p:sldId id="265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 gera" initials="mg" lastIdx="1" clrIdx="0">
    <p:extLst>
      <p:ext uri="{19B8F6BF-5375-455C-9EA6-DF929625EA0E}">
        <p15:presenceInfo xmlns:p15="http://schemas.microsoft.com/office/powerpoint/2012/main" userId="b42309bac0eec0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9T15:25:53.355" idx="1">
    <p:pos x="4760" y="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6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1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7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6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6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53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74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97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3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8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4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392CF9-E417-4B15-ACA8-674E3C4C4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78890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Développeur</a:t>
            </a:r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Data </a:t>
            </a:r>
            <a:r>
              <a:rPr lang="fr-FR" sz="3600" dirty="0" err="1">
                <a:solidFill>
                  <a:srgbClr val="FFFFFF"/>
                </a:solidFill>
              </a:rPr>
              <a:t>Scientist</a:t>
            </a:r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Data Ingénierie</a:t>
            </a:r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Data </a:t>
            </a:r>
            <a:r>
              <a:rPr lang="fr-FR" sz="3600" dirty="0" err="1">
                <a:solidFill>
                  <a:srgbClr val="FFFFFF"/>
                </a:solidFill>
              </a:rPr>
              <a:t>Analyst</a:t>
            </a:r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Freelance</a:t>
            </a:r>
            <a:br>
              <a:rPr lang="fr-FR" sz="2400" dirty="0">
                <a:solidFill>
                  <a:srgbClr val="FFFFFF"/>
                </a:solidFill>
              </a:rPr>
            </a:br>
            <a:br>
              <a:rPr lang="fr-FR" sz="2400" dirty="0">
                <a:solidFill>
                  <a:srgbClr val="FFFFFF"/>
                </a:solidFill>
              </a:rPr>
            </a:br>
            <a:r>
              <a:rPr lang="fr-FR" sz="24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7838F0E-DE40-459E-B807-D4598520B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pPr algn="ctr"/>
            <a:endParaRPr lang="fr-FR" sz="1800" dirty="0">
              <a:solidFill>
                <a:srgbClr val="FFFFFF"/>
              </a:solidFill>
            </a:endParaRPr>
          </a:p>
          <a:p>
            <a:pPr algn="ctr"/>
            <a:r>
              <a:rPr lang="fr-FR" sz="1800" dirty="0">
                <a:solidFill>
                  <a:srgbClr val="FFFFFF"/>
                </a:solidFill>
              </a:rPr>
              <a:t>Qui à la plus grosse rémunération ?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53F2C223-EE31-4B2A-9907-8084B3322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569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453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392CF9-E417-4B15-ACA8-674E3C4C4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788907"/>
          </a:xfrm>
        </p:spPr>
        <p:txBody>
          <a:bodyPr anchor="ctr">
            <a:normAutofit/>
          </a:bodyPr>
          <a:lstStyle/>
          <a:p>
            <a:pPr algn="ctr"/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Master </a:t>
            </a:r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Doctorat</a:t>
            </a:r>
            <a:br>
              <a:rPr lang="fr-FR" sz="2400" dirty="0">
                <a:solidFill>
                  <a:srgbClr val="FFFFFF"/>
                </a:solidFill>
              </a:rPr>
            </a:br>
            <a:br>
              <a:rPr lang="fr-FR" sz="2400" dirty="0">
                <a:solidFill>
                  <a:srgbClr val="FFFFFF"/>
                </a:solidFill>
              </a:rPr>
            </a:br>
            <a:r>
              <a:rPr lang="fr-FR" sz="24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7838F0E-DE40-459E-B807-D4598520B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 anchor="ctr">
            <a:normAutofit/>
          </a:bodyPr>
          <a:lstStyle/>
          <a:p>
            <a:pPr algn="ctr"/>
            <a:endParaRPr lang="fr-FR" sz="1800" dirty="0">
              <a:solidFill>
                <a:srgbClr val="FFFFFF"/>
              </a:solidFill>
            </a:endParaRPr>
          </a:p>
          <a:p>
            <a:pPr algn="ctr"/>
            <a:r>
              <a:rPr lang="fr-FR" sz="1800" dirty="0">
                <a:solidFill>
                  <a:srgbClr val="FFFFFF"/>
                </a:solidFill>
              </a:rPr>
              <a:t>Qu’elle diplôme est le plus rechercher ?</a:t>
            </a:r>
            <a:br>
              <a:rPr lang="fr-FR" sz="1800" dirty="0">
                <a:solidFill>
                  <a:srgbClr val="FFFFFF"/>
                </a:solidFill>
              </a:rPr>
            </a:br>
            <a:endParaRPr lang="fr-FR" sz="180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>
            <a:extLst>
              <a:ext uri="{FF2B5EF4-FFF2-40B4-BE49-F238E27FC236}">
                <a16:creationId xmlns:a16="http://schemas.microsoft.com/office/drawing/2014/main" id="{BD440BBE-C0A8-408B-8853-0157EB4AF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569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839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392CF9-E417-4B15-ACA8-674E3C4C4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788907"/>
          </a:xfrm>
        </p:spPr>
        <p:txBody>
          <a:bodyPr anchor="ctr">
            <a:normAutofit/>
          </a:bodyPr>
          <a:lstStyle/>
          <a:p>
            <a:pPr algn="ctr"/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Et l’expérience dans tout ça ?</a:t>
            </a:r>
            <a:br>
              <a:rPr lang="fr-FR" sz="2400" dirty="0">
                <a:solidFill>
                  <a:srgbClr val="FFFFFF"/>
                </a:solidFill>
              </a:rPr>
            </a:br>
            <a:br>
              <a:rPr lang="fr-FR" sz="2400" dirty="0">
                <a:solidFill>
                  <a:srgbClr val="FFFFFF"/>
                </a:solidFill>
              </a:rPr>
            </a:br>
            <a:r>
              <a:rPr lang="fr-FR" sz="24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7838F0E-DE40-459E-B807-D4598520B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pPr algn="ctr"/>
            <a:endParaRPr lang="fr-FR" sz="1800" dirty="0">
              <a:solidFill>
                <a:srgbClr val="FFFFFF"/>
              </a:solidFill>
            </a:endParaRPr>
          </a:p>
          <a:p>
            <a:pPr algn="ctr"/>
            <a:r>
              <a:rPr lang="fr-FR" sz="1800" dirty="0">
                <a:solidFill>
                  <a:srgbClr val="FFFFFF"/>
                </a:solidFill>
              </a:rPr>
              <a:t>Qu’elles sont les années les plus demandées ?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1DDEC0-782B-4E70-B2C1-FA66BB1AA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56904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067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392CF9-E417-4B15-ACA8-674E3C4C4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78890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Développeur</a:t>
            </a:r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Data </a:t>
            </a:r>
            <a:r>
              <a:rPr lang="fr-FR" sz="3600" dirty="0" err="1">
                <a:solidFill>
                  <a:srgbClr val="FFFFFF"/>
                </a:solidFill>
              </a:rPr>
              <a:t>Scientist</a:t>
            </a:r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Data Ingénierie</a:t>
            </a:r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Data </a:t>
            </a:r>
            <a:r>
              <a:rPr lang="fr-FR" sz="3600" dirty="0" err="1">
                <a:solidFill>
                  <a:srgbClr val="FFFFFF"/>
                </a:solidFill>
              </a:rPr>
              <a:t>Analyst</a:t>
            </a:r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Freelance</a:t>
            </a:r>
            <a:br>
              <a:rPr lang="fr-FR" sz="2400" dirty="0">
                <a:solidFill>
                  <a:srgbClr val="FFFFFF"/>
                </a:solidFill>
              </a:rPr>
            </a:br>
            <a:br>
              <a:rPr lang="fr-FR" sz="2400" dirty="0">
                <a:solidFill>
                  <a:srgbClr val="FFFFFF"/>
                </a:solidFill>
              </a:rPr>
            </a:br>
            <a:r>
              <a:rPr lang="fr-FR" sz="24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7838F0E-DE40-459E-B807-D4598520B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pPr algn="ctr"/>
            <a:endParaRPr lang="fr-FR" sz="1800" dirty="0">
              <a:solidFill>
                <a:srgbClr val="FFFFFF"/>
              </a:solidFill>
            </a:endParaRPr>
          </a:p>
          <a:p>
            <a:pPr algn="ctr"/>
            <a:r>
              <a:rPr lang="fr-FR" sz="1800" dirty="0">
                <a:solidFill>
                  <a:srgbClr val="FFFFFF"/>
                </a:solidFill>
              </a:rPr>
              <a:t>Qu’elles profilent recherché dans la description ?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C1FD8994-C02D-417F-8679-0279F1396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569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130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392CF9-E417-4B15-ACA8-674E3C4C4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78890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 err="1">
                <a:solidFill>
                  <a:srgbClr val="FFFFFF"/>
                </a:solidFill>
              </a:rPr>
              <a:t>linéarSVC</a:t>
            </a:r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 err="1">
                <a:solidFill>
                  <a:srgbClr val="FFFFFF"/>
                </a:solidFill>
              </a:rPr>
              <a:t>LogisticRegression</a:t>
            </a:r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 err="1">
                <a:solidFill>
                  <a:srgbClr val="FFFFFF"/>
                </a:solidFill>
              </a:rPr>
              <a:t>RidgeClassifierCV</a:t>
            </a:r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 err="1">
                <a:solidFill>
                  <a:srgbClr val="FFFFFF"/>
                </a:solidFill>
              </a:rPr>
              <a:t>ExtraTreeClassifier</a:t>
            </a:r>
            <a:br>
              <a:rPr lang="fr-FR" sz="2400" dirty="0">
                <a:solidFill>
                  <a:srgbClr val="FFFFFF"/>
                </a:solidFill>
              </a:rPr>
            </a:br>
            <a:br>
              <a:rPr lang="fr-FR" sz="2400" dirty="0">
                <a:solidFill>
                  <a:srgbClr val="FFFFFF"/>
                </a:solidFill>
              </a:rPr>
            </a:br>
            <a:r>
              <a:rPr lang="fr-FR" sz="24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7838F0E-DE40-459E-B807-D4598520B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 anchor="ctr">
            <a:normAutofit/>
          </a:bodyPr>
          <a:lstStyle/>
          <a:p>
            <a:pPr algn="ctr"/>
            <a:endParaRPr lang="fr-FR" sz="1800" dirty="0">
              <a:solidFill>
                <a:srgbClr val="FFFFFF"/>
              </a:solidFill>
            </a:endParaRPr>
          </a:p>
          <a:p>
            <a:pPr algn="ctr"/>
            <a:r>
              <a:rPr lang="fr-FR" sz="1800" dirty="0">
                <a:solidFill>
                  <a:srgbClr val="FFFFFF"/>
                </a:solidFill>
              </a:rPr>
              <a:t>Qu’elles modèles allons nous choisir ?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DAEF0136-4624-4D52-A970-632953D1B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56903" cy="339090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1555A79-0419-4679-8D75-62B4C0EF2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3858"/>
            <a:ext cx="7556903" cy="353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984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8842FD05-BC75-4006-BBB2-F24D4E9FD5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50" r="27768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392CF9-E417-4B15-ACA8-674E3C4C4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78890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Paris</a:t>
            </a:r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Nantes</a:t>
            </a:r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Toulouse</a:t>
            </a:r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Bordeaux</a:t>
            </a:r>
            <a:br>
              <a:rPr lang="fr-FR" sz="2400" dirty="0">
                <a:solidFill>
                  <a:srgbClr val="FFFFFF"/>
                </a:solidFill>
              </a:rPr>
            </a:br>
            <a:br>
              <a:rPr lang="fr-FR" sz="2400" dirty="0">
                <a:solidFill>
                  <a:srgbClr val="FFFFFF"/>
                </a:solidFill>
              </a:rPr>
            </a:br>
            <a:r>
              <a:rPr lang="fr-FR" sz="24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7838F0E-DE40-459E-B807-D4598520B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 anchor="ctr">
            <a:normAutofit lnSpcReduction="10000"/>
          </a:bodyPr>
          <a:lstStyle/>
          <a:p>
            <a:pPr algn="ctr"/>
            <a:endParaRPr lang="fr-FR" sz="1800" dirty="0">
              <a:solidFill>
                <a:srgbClr val="FFFFFF"/>
              </a:solidFill>
            </a:endParaRPr>
          </a:p>
          <a:p>
            <a:pPr algn="ctr"/>
            <a:r>
              <a:rPr lang="fr-FR" sz="1800" dirty="0">
                <a:solidFill>
                  <a:srgbClr val="FFFFFF"/>
                </a:solidFill>
              </a:rPr>
              <a:t>Dans qu’elles villes à ton la plus grosse</a:t>
            </a:r>
          </a:p>
          <a:p>
            <a:pPr algn="ctr"/>
            <a:r>
              <a:rPr lang="fr-FR" sz="1800" dirty="0">
                <a:solidFill>
                  <a:srgbClr val="FFFFFF"/>
                </a:solidFill>
              </a:rPr>
              <a:t>Rémunération? 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903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90062548-46DA-4E8F-87B5-D799EFE4AD6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392F07D-B3EB-4483-B2EA-05E88A97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Conclusions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7523CF-CAFC-4C9B-97BB-016657823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5213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242541"/>
      </a:dk2>
      <a:lt2>
        <a:srgbClr val="E8E2E4"/>
      </a:lt2>
      <a:accent1>
        <a:srgbClr val="80AA9F"/>
      </a:accent1>
      <a:accent2>
        <a:srgbClr val="7AAAB3"/>
      </a:accent2>
      <a:accent3>
        <a:srgbClr val="8CA3C1"/>
      </a:accent3>
      <a:accent4>
        <a:srgbClr val="7F7FBA"/>
      </a:accent4>
      <a:accent5>
        <a:srgbClr val="AA96C6"/>
      </a:accent5>
      <a:accent6>
        <a:srgbClr val="AF7FBA"/>
      </a:accent6>
      <a:hlink>
        <a:srgbClr val="AE697B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118</Words>
  <Application>Microsoft Office PowerPoint</Application>
  <PresentationFormat>Grand écran</PresentationFormat>
  <Paragraphs>20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Georgia Pro Cond Light</vt:lpstr>
      <vt:lpstr>Speak Pro</vt:lpstr>
      <vt:lpstr>RetrospectVTI</vt:lpstr>
      <vt:lpstr> Développeur Data Scientist Data Ingénierie Data Analyst Freelance   </vt:lpstr>
      <vt:lpstr> Master  Doctorat   </vt:lpstr>
      <vt:lpstr> Et l’expérience dans tout ça ?   </vt:lpstr>
      <vt:lpstr> Développeur Data Scientist Data Ingénierie Data Analyst Freelance   </vt:lpstr>
      <vt:lpstr> linéarSVC LogisticRegression RidgeClassifierCV ExtraTreeClassifier   </vt:lpstr>
      <vt:lpstr> Paris Nantes Toulouse Bordeaux   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Développeur Data Scientist Data Ingénierie Freelance   </dc:title>
  <dc:creator>mic gera</dc:creator>
  <cp:lastModifiedBy>mic gera</cp:lastModifiedBy>
  <cp:revision>15</cp:revision>
  <dcterms:created xsi:type="dcterms:W3CDTF">2020-05-29T11:49:30Z</dcterms:created>
  <dcterms:modified xsi:type="dcterms:W3CDTF">2020-05-30T09:11:59Z</dcterms:modified>
</cp:coreProperties>
</file>