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5EA9A44-2CC7-4149-8E90-19D1C37B18B3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A44-2CC7-4149-8E90-19D1C37B18B3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A44-2CC7-4149-8E90-19D1C37B18B3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5EA9A44-2CC7-4149-8E90-19D1C37B18B3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5EA9A44-2CC7-4149-8E90-19D1C37B18B3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5EA9A44-2CC7-4149-8E90-19D1C37B18B3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5EA9A44-2CC7-4149-8E90-19D1C37B18B3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A44-2CC7-4149-8E90-19D1C37B18B3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5EA9A44-2CC7-4149-8E90-19D1C37B18B3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5EA9A44-2CC7-4149-8E90-19D1C37B18B3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5EA9A44-2CC7-4149-8E90-19D1C37B18B3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5EA9A44-2CC7-4149-8E90-19D1C37B18B3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551C116-BA73-4F72-9AA7-76A9C7347E4A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" t="-1" r="5126" b="-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80528" y="3429000"/>
            <a:ext cx="6048672" cy="781058"/>
          </a:xfrm>
          <a:ln>
            <a:noFill/>
          </a:ln>
          <a:effectLst>
            <a:softEdge rad="31750"/>
          </a:effectLst>
        </p:spPr>
        <p:txBody>
          <a:bodyPr>
            <a:normAutofit fontScale="25000" lnSpcReduction="20000"/>
            <a:scene3d>
              <a:camera prst="perspectiveContrastingRightFacing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19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Симака</a:t>
            </a:r>
            <a:r>
              <a:rPr lang="ru-RU" sz="19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Василиса Николаевна </a:t>
            </a:r>
          </a:p>
          <a:p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85129" y="1211109"/>
            <a:ext cx="59338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hevronInverted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Презентация</a:t>
            </a:r>
            <a:endParaRPr lang="ru-RU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4265204"/>
            <a:ext cx="42839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2Lef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 w="11430"/>
                <a:solidFill>
                  <a:srgbClr val="7030A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11 группа</a:t>
            </a:r>
            <a:endParaRPr lang="ru-RU" sz="5400" b="1" cap="none" spc="0" dirty="0">
              <a:ln w="11430"/>
              <a:solidFill>
                <a:srgbClr val="7030A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5-конечная звезда 8"/>
          <p:cNvSpPr/>
          <p:nvPr/>
        </p:nvSpPr>
        <p:spPr>
          <a:xfrm>
            <a:off x="7818948" y="5445224"/>
            <a:ext cx="1325052" cy="1150545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7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C -0.00226 -0.00903 -0.01198 -0.01806 -0.01823 -0.02223 C -0.02413 -0.02616 -0.03646 -0.03218 -0.03646 -0.03218 C -0.04566 -0.0426 -0.05191 -0.04885 -0.06372 -0.05232 C -0.0717 -0.05973 -0.08125 -0.05996 -0.08941 -0.06667 C -0.10191 -0.07709 -0.11406 -0.08936 -0.12882 -0.09283 C -0.13785 -0.10278 -0.14792 -0.11621 -0.15764 -0.12524 C -0.16163 -0.13334 -0.16267 -0.13473 -0.16979 -0.13727 C -0.17552 -0.14236 -0.18177 -0.14537 -0.18785 -0.14931 C -0.19184 -0.15741 -0.19549 -0.15741 -0.20156 -0.16158 C -0.20313 -0.16274 -0.20469 -0.16412 -0.20608 -0.16551 C -0.20729 -0.16667 -0.20799 -0.16875 -0.2092 -0.16968 C -0.21806 -0.17662 -0.23125 -0.17547 -0.24097 -0.17963 C -0.24809 -0.18611 -0.25382 -0.18125 -0.26233 -0.17963 C -0.28316 -0.17547 -0.29931 -0.17292 -0.32118 -0.17153 C -0.35122 -0.17246 -0.37326 -0.17037 -0.40017 -0.17778 C -0.41406 -0.19144 -0.40851 -0.18496 -0.41667 -0.19584 C -0.4184 -0.20255 -0.42049 -0.2051 -0.42448 -0.20996 C -0.42552 -0.23426 -0.4342 -0.27755 -0.41372 -0.29074 C -0.40972 -0.29607 -0.40729 -0.30417 -0.40313 -0.30903 C -0.40087 -0.31158 -0.39792 -0.31297 -0.39549 -0.31505 C -0.38698 -0.32223 -0.38004 -0.3294 -0.37135 -0.33519 C -0.36632 -0.34213 -0.36319 -0.34838 -0.36059 -0.35741 C -0.35868 -0.36459 -0.35868 -0.37014 -0.35469 -0.3757 C -0.34965 -0.39676 -0.35764 -0.39723 -0.3651 -0.41204 C -0.3691 -0.41968 -0.37326 -0.43056 -0.37882 -0.43635 C -0.3842 -0.44213 -0.39045 -0.44653 -0.39549 -0.45232 C -0.39861 -0.45579 -0.39983 -0.46158 -0.40313 -0.46459 C -0.42674 -0.48658 -0.4658 -0.4801 -0.49254 -0.48473 C -0.5151 -0.48866 -0.53681 -0.49838 -0.5592 -0.50301 C -0.57778 -0.50695 -0.59618 -0.50926 -0.6151 -0.51111 C -0.62344 -0.51274 -0.63108 -0.51551 -0.63941 -0.51713 C -0.65 -0.52639 -0.63663 -0.51574 -0.65156 -0.52315 C -0.65885 -0.52686 -0.66545 -0.53565 -0.67274 -0.53936 C -0.67934 -0.5426 -0.68715 -0.5426 -0.69392 -0.54537 C -0.70642 -0.55024 -0.68993 -0.54399 -0.70313 -0.55139 C -0.71059 -0.55556 -0.7184 -0.55857 -0.72587 -0.56343 C -0.7309 -0.57061 -0.73837 -0.57547 -0.74549 -0.57778 C -0.75087 -0.58889 -0.76076 -0.58565 -0.76823 -0.59375 C -0.77309 -0.59908 -0.76997 -0.59792 -0.77431 -0.60602 C -0.78056 -0.61783 -0.78941 -0.62616 -0.79705 -0.63635 C -0.80156 -0.64815 -0.80347 -0.65301 -0.8092 -0.6625 C -0.81337 -0.66945 -0.81111 -0.66436 -0.81667 -0.67061 C -0.82066 -0.675 -0.82274 -0.67917 -0.82587 -0.68473 C -0.82813 -0.69769 -0.82552 -0.69144 -0.83646 -0.70093 C -0.83802 -0.70232 -0.84097 -0.70486 -0.84097 -0.70486 C -0.84201 -0.70764 -0.84288 -0.71042 -0.84392 -0.71297 C -0.84479 -0.71505 -0.84618 -0.7169 -0.84705 -0.71899 C -0.84965 -0.72593 -0.84931 -0.73403 -0.85156 -0.74121 C -0.85573 -0.75417 -0.85938 -0.76598 -0.86215 -0.77963 C -0.86267 -0.78565 -0.86302 -0.7919 -0.86372 -0.79792 C -0.86389 -0.8 -0.8658 -0.80209 -0.8651 -0.80394 C -0.86181 -0.81459 -0.86007 -0.80649 -0.8592 -0.80394 " pathEditMode="relative" ptsTypes="ffffffffffffffffffffffffffffffffffffffffffffffffffffA">
                                      <p:cBhvr>
                                        <p:cTn id="43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750"/>
                            </p:stCondLst>
                            <p:childTnLst>
                              <p:par>
                                <p:cTn id="45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B71FF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75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592 -0.80394 C -0.84323 -0.79838 -0.83715 -0.79746 -0.81979 -0.79584 C -0.79184 -0.78959 -0.77118 -0.79074 -0.73941 -0.78959 C -0.71528 -0.78334 -0.69306 -0.77338 -0.66979 -0.76343 C -0.66372 -0.76088 -0.65799 -0.75625 -0.65156 -0.75533 C -0.63299 -0.75278 -0.61424 -0.75394 -0.59549 -0.75324 C -0.58299 -0.75023 -0.55764 -0.74723 -0.55764 -0.74723 C -0.5375 -0.74861 -0.51719 -0.74954 -0.49705 -0.75139 C -0.48542 -0.75232 -0.47396 -0.7581 -0.46215 -0.75949 C -0.43455 -0.76297 -0.40764 -0.76412 -0.38038 -0.77153 C -0.37274 -0.77014 -0.36667 -0.76783 -0.3592 -0.76551 C -0.33264 -0.76829 -0.30729 -0.77408 -0.28038 -0.77547 C -0.26163 -0.78843 -0.24323 -0.7919 -0.22292 -0.79584 C -0.19254 -0.79468 -0.16198 -0.79676 -0.13195 -0.79167 C -0.12413 -0.79028 -0.1092 -0.78357 -0.1092 -0.78357 C -0.09705 -0.77338 -0.08385 -0.76459 -0.07118 -0.75533 C -0.0651 -0.7507 -0.05156 -0.74514 -0.05156 -0.74514 C -0.04201 -0.72871 -0.04028 -0.72963 -0.03646 -0.71088 C -0.0342 -0.69954 -0.03524 -0.69236 -0.03038 -0.68264 C -0.02726 -0.66644 -0.02188 -0.65579 -0.01372 -0.64422 C -0.01076 -0.63264 -0.00868 -0.62269 -0.00451 -0.61181 C -0.00191 -0.58611 0.00035 -0.56158 0.00746 -0.53727 C 0.00799 -0.53125 0.00833 -0.525 0.00903 -0.51898 C 0.0099 -0.51227 0.01215 -0.49885 0.01215 -0.49885 C 0.01389 -0.42778 0.02621 -0.32963 0.01215 -0.26852 C 0.01024 -0.22801 0.00694 -0.18773 0.00451 -0.14723 C 0.00503 -0.12037 0.00503 -0.09329 0.00608 -0.06644 C 0.00642 -0.05625 0.00903 -0.03611 0.00903 -0.03611 C 0.00955 -0.02269 0.01059 0.00416 0.01059 0.00416 " pathEditMode="relative" ptsTypes="ffffffffffffffffffffffffffffA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750"/>
                            </p:stCondLst>
                            <p:childTnLst>
                              <p:par>
                                <p:cTn id="53" presetID="6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 animBg="1"/>
      <p:bldP spid="9" grpId="1" animBg="1"/>
      <p:bldP spid="9" grpId="2" animBg="1"/>
      <p:bldP spid="9" grpId="3" animBg="1"/>
      <p:bldP spid="9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5" b="11578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288792" y="332656"/>
            <a:ext cx="7171639" cy="100811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>
                <a:gd name="adj1" fmla="val 12500"/>
                <a:gd name="adj2" fmla="val -500"/>
              </a:avLst>
            </a:prstTxWarp>
            <a:spAutoFit/>
          </a:bodyPr>
          <a:lstStyle/>
          <a:p>
            <a:pPr algn="ctr"/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изученные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мною </a:t>
            </a:r>
            <a:r>
              <a:rPr lang="en-US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Windows 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приложение</a:t>
            </a:r>
            <a:endParaRPr lang="ru-RU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908" y="2144646"/>
            <a:ext cx="6912768" cy="467820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Adobe Premiere Pro </a:t>
            </a:r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CC</a:t>
            </a:r>
            <a:endParaRPr lang="ru-RU" sz="40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r>
              <a:rPr lang="en-US" sz="4000" b="1" spc="100" dirty="0" err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SHAREit</a:t>
            </a:r>
            <a:endParaRPr lang="ru-RU" sz="40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INSTAGRAM</a:t>
            </a:r>
          </a:p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NETFLIX</a:t>
            </a:r>
          </a:p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PINTEREST</a:t>
            </a:r>
          </a:p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PICSART</a:t>
            </a:r>
          </a:p>
          <a:p>
            <a:r>
              <a:rPr lang="en-US" sz="4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IME</a:t>
            </a:r>
            <a:endParaRPr lang="ru-RU" sz="40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796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50"/>
                            </p:stCondLst>
                            <p:childTnLst>
                              <p:par>
                                <p:cTn id="1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5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50"/>
                            </p:stCondLst>
                            <p:childTnLst>
                              <p:par>
                                <p:cTn id="3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950"/>
                            </p:stCondLst>
                            <p:childTnLst>
                              <p:par>
                                <p:cTn id="4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950"/>
                            </p:stCondLst>
                            <p:childTnLst>
                              <p:par>
                                <p:cTn id="5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950"/>
                            </p:stCondLst>
                            <p:childTnLst>
                              <p:par>
                                <p:cTn id="6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950"/>
                            </p:stCondLst>
                            <p:childTnLst>
                              <p:par>
                                <p:cTn id="7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92" r="-104" b="18789"/>
          <a:stretch/>
        </p:blipFill>
        <p:spPr>
          <a:xfrm>
            <a:off x="-9510" y="-531441"/>
            <a:ext cx="9153509" cy="738944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Список группы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74118"/>
              </p:ext>
            </p:extLst>
          </p:nvPr>
        </p:nvGraphicFramePr>
        <p:xfrm>
          <a:off x="1290880" y="2132856"/>
          <a:ext cx="6552728" cy="2880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8182"/>
                <a:gridCol w="1638182"/>
                <a:gridCol w="1638182"/>
                <a:gridCol w="1638182"/>
              </a:tblGrid>
              <a:tr h="73914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Имя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</a:t>
                      </a:r>
                      <a:r>
                        <a:rPr lang="ru-RU" baseline="0" dirty="0" smtClean="0"/>
                        <a:t>милия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Год рождения</a:t>
                      </a:r>
                      <a:endParaRPr lang="ru-RU" dirty="0"/>
                    </a:p>
                  </a:txBody>
                  <a:tcPr anchor="ctr"/>
                </a:tc>
              </a:tr>
              <a:tr h="428235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Василисса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Симака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2002</a:t>
                      </a:r>
                      <a:endParaRPr lang="ru-RU" dirty="0"/>
                    </a:p>
                  </a:txBody>
                  <a:tcPr anchor="ctr"/>
                </a:tc>
              </a:tr>
              <a:tr h="42823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Никита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Грицкевич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2002</a:t>
                      </a:r>
                      <a:endParaRPr lang="ru-RU" dirty="0"/>
                    </a:p>
                  </a:txBody>
                  <a:tcPr anchor="ctr"/>
                </a:tc>
              </a:tr>
              <a:tr h="42823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Полина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Шипуля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2002</a:t>
                      </a:r>
                      <a:endParaRPr lang="ru-RU" dirty="0"/>
                    </a:p>
                  </a:txBody>
                  <a:tcPr anchor="ctr"/>
                </a:tc>
              </a:tr>
              <a:tr h="42823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Максим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Шевчук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2003</a:t>
                      </a:r>
                      <a:endParaRPr lang="ru-RU" dirty="0"/>
                    </a:p>
                  </a:txBody>
                  <a:tcPr anchor="ctr"/>
                </a:tc>
              </a:tr>
              <a:tr h="42823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Полина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Сапего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2003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30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651</TotalTime>
  <Words>47</Words>
  <Application>Microsoft Office PowerPoint</Application>
  <PresentationFormat>Экран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Яркая</vt:lpstr>
      <vt:lpstr>Презентация PowerPoint</vt:lpstr>
      <vt:lpstr>Презентация PowerPoint</vt:lpstr>
      <vt:lpstr>Список группы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13</cp:revision>
  <dcterms:created xsi:type="dcterms:W3CDTF">2021-06-23T14:25:22Z</dcterms:created>
  <dcterms:modified xsi:type="dcterms:W3CDTF">2021-06-26T21:36:27Z</dcterms:modified>
</cp:coreProperties>
</file>