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sto MT" panose="02040603050505030304" pitchFamily="18" charset="0"/>
      <p:regular r:id="rId5"/>
      <p:bold r:id="rId6"/>
      <p:italic r:id="rId7"/>
      <p:boldItalic r:id="rId8"/>
    </p:embeddedFont>
    <p:embeddedFont>
      <p:font typeface="Merriweather" panose="00000500000000000000" pitchFamily="2" charset="0"/>
      <p:regular r:id="rId9"/>
      <p:bold r:id="rId10"/>
      <p:italic r:id="rId11"/>
      <p:boldItalic r:id="rId12"/>
    </p:embeddedFont>
    <p:embeddedFont>
      <p:font typeface="Wingdings 2" panose="050201020105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76" d="100"/>
          <a:sy n="176" d="100"/>
        </p:scale>
        <p:origin x="84" y="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0bba3395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0bba3395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0bba3395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0bba3395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45117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5864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98621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37505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98234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78535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32548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558416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673711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079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90445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46919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03169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05270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48419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634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31624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40325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5659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723250" y="129050"/>
            <a:ext cx="5221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(Title)</a:t>
            </a:r>
            <a:endParaRPr sz="2000" dirty="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723250" y="1043450"/>
            <a:ext cx="5221500" cy="37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u="sng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(Setting:  How the players experience the world )</a:t>
            </a:r>
            <a:endParaRPr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i="1" u="sng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(System: Core system and important sources used)</a:t>
            </a:r>
            <a:endParaRPr dirty="0">
              <a:solidFill>
                <a:srgbClr val="F3F3F3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i="1" u="sng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(Inspiration: Name movies, media, or books. What movie rating, other vibe comments)</a:t>
            </a:r>
            <a:endParaRPr dirty="0">
              <a:solidFill>
                <a:schemeClr val="tx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 u="sng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(Campaign Style:  Humor, Roleplay level, Lore Level, Combat &amp; Action)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 u="sng" dirty="0">
                <a:solidFill>
                  <a:schemeClr val="tx1"/>
                </a:solidFill>
                <a:latin typeface="Merriweather"/>
                <a:ea typeface="Merriweather"/>
                <a:cs typeface="Merriweather"/>
                <a:sym typeface="Merriweather"/>
              </a:rPr>
              <a:t>(Venue &amp; Schedule: What where, when, and how often)</a:t>
            </a:r>
            <a:endParaRPr dirty="0">
              <a:solidFill>
                <a:srgbClr val="F3F3F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294967295"/>
          </p:nvPr>
        </p:nvSpPr>
        <p:spPr>
          <a:xfrm>
            <a:off x="3922713" y="492125"/>
            <a:ext cx="5221287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i="1" dirty="0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‘(Tag line)’</a:t>
            </a:r>
            <a:endParaRPr sz="1700" i="1" dirty="0">
              <a:solidFill>
                <a:schemeClr val="accent4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/>
          <a:srcRect l="15247" r="15247"/>
          <a:stretch/>
        </p:blipFill>
        <p:spPr>
          <a:xfrm>
            <a:off x="0" y="0"/>
            <a:ext cx="3575049" cy="5143500"/>
          </a:xfrm>
          <a:prstGeom prst="rect">
            <a:avLst/>
          </a:prstGeom>
          <a:noFill/>
          <a:ln>
            <a:noFill/>
          </a:ln>
          <a:effectLst>
            <a:outerShdw blurRad="500063" dist="85725" dir="2820000" algn="bl" rotWithShape="0">
              <a:srgbClr val="9FC5E8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71650" y="283375"/>
            <a:ext cx="5221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accent4"/>
                </a:solidFill>
                <a:latin typeface="Merriweather"/>
                <a:ea typeface="Merriweather"/>
                <a:cs typeface="Merriweather"/>
                <a:sym typeface="Merriweather"/>
              </a:rPr>
              <a:t>Title</a:t>
            </a:r>
            <a:endParaRPr i="1" dirty="0">
              <a:solidFill>
                <a:schemeClr val="accent4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245300" y="740575"/>
            <a:ext cx="5068500" cy="3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700"/>
              <a:buFont typeface="Merriweather"/>
              <a:buChar char="●"/>
            </a:pPr>
            <a:r>
              <a:rPr lang="en-US" sz="1700" dirty="0">
                <a:solidFill>
                  <a:srgbClr val="F3F3F3"/>
                </a:solidFill>
                <a:latin typeface="Merriweather"/>
                <a:ea typeface="Merriweather"/>
                <a:cs typeface="Merriweather"/>
                <a:sym typeface="Merriweather"/>
              </a:rPr>
              <a:t>Information</a:t>
            </a:r>
            <a:endParaRPr sz="1700" dirty="0">
              <a:solidFill>
                <a:srgbClr val="F3F3F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/>
          <a:srcRect l="15470" r="15470"/>
          <a:stretch/>
        </p:blipFill>
        <p:spPr>
          <a:xfrm flipH="1">
            <a:off x="5568950" y="0"/>
            <a:ext cx="3575049" cy="5176776"/>
          </a:xfrm>
          <a:prstGeom prst="rect">
            <a:avLst/>
          </a:prstGeom>
          <a:noFill/>
          <a:ln>
            <a:noFill/>
          </a:ln>
          <a:effectLst>
            <a:outerShdw blurRad="500063" dist="85725" dir="2820000" algn="bl" rotWithShape="0">
              <a:srgbClr val="9FC5E8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112</TotalTime>
  <Words>78</Words>
  <Application>Microsoft Office PowerPoint</Application>
  <PresentationFormat>On-screen Show 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Wingdings 2</vt:lpstr>
      <vt:lpstr>Merriweather</vt:lpstr>
      <vt:lpstr>Calisto MT</vt:lpstr>
      <vt:lpstr>Arial</vt:lpstr>
      <vt:lpstr>Slate</vt:lpstr>
      <vt:lpstr>‘(Tag line)’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Icewind Dale: Rime of the Frostmaiden</dc:title>
  <dc:creator>Scott Turnbull</dc:creator>
  <cp:lastModifiedBy>Scott Turnbull</cp:lastModifiedBy>
  <cp:revision>3</cp:revision>
  <dcterms:modified xsi:type="dcterms:W3CDTF">2023-06-10T17:12:13Z</dcterms:modified>
</cp:coreProperties>
</file>