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66" r:id="rId3"/>
    <p:sldId id="257" r:id="rId4"/>
    <p:sldId id="260" r:id="rId5"/>
    <p:sldId id="259" r:id="rId6"/>
    <p:sldId id="261" r:id="rId7"/>
    <p:sldId id="263" r:id="rId8"/>
    <p:sldId id="262" r:id="rId9"/>
    <p:sldId id="264" r:id="rId10"/>
    <p:sldId id="265" r:id="rId11"/>
  </p:sldIdLst>
  <p:sldSz cx="12192000" cy="6858000"/>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8410774-0DE6-49B8-938C-796A8AB00746}" v="2" dt="2024-12-04T16:48:27.413"/>
    <p1510:client id="{DCA42CC2-614C-4D35-B846-85CD09957687}" v="2" dt="2024-12-03T22:07:09.01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82558" autoAdjust="0"/>
  </p:normalViewPr>
  <p:slideViewPr>
    <p:cSldViewPr snapToGrid="0">
      <p:cViewPr varScale="1">
        <p:scale>
          <a:sx n="104" d="100"/>
          <a:sy n="104" d="100"/>
        </p:scale>
        <p:origin x="75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kub Stankiewicz" userId="25e2f29bb24ebb02" providerId="LiveId" clId="{DCA42CC2-614C-4D35-B846-85CD09957687}"/>
    <pc:docChg chg="undo custSel addSld delSld modSld sldOrd">
      <pc:chgData name="Jakub Stankiewicz" userId="25e2f29bb24ebb02" providerId="LiveId" clId="{DCA42CC2-614C-4D35-B846-85CD09957687}" dt="2024-12-03T22:07:38.317" v="1483" actId="14100"/>
      <pc:docMkLst>
        <pc:docMk/>
      </pc:docMkLst>
      <pc:sldChg chg="addSp modSp mod modNotesTx">
        <pc:chgData name="Jakub Stankiewicz" userId="25e2f29bb24ebb02" providerId="LiveId" clId="{DCA42CC2-614C-4D35-B846-85CD09957687}" dt="2024-12-03T15:41:13.159" v="1232" actId="1076"/>
        <pc:sldMkLst>
          <pc:docMk/>
          <pc:sldMk cId="182170381" sldId="256"/>
        </pc:sldMkLst>
        <pc:spChg chg="mod">
          <ac:chgData name="Jakub Stankiewicz" userId="25e2f29bb24ebb02" providerId="LiveId" clId="{DCA42CC2-614C-4D35-B846-85CD09957687}" dt="2024-12-03T15:35:46.181" v="1195" actId="20577"/>
          <ac:spMkLst>
            <pc:docMk/>
            <pc:sldMk cId="182170381" sldId="256"/>
            <ac:spMk id="2" creationId="{F472D89E-34D6-6A19-188B-9D0F369A3B73}"/>
          </ac:spMkLst>
        </pc:spChg>
        <pc:picChg chg="add mod">
          <ac:chgData name="Jakub Stankiewicz" userId="25e2f29bb24ebb02" providerId="LiveId" clId="{DCA42CC2-614C-4D35-B846-85CD09957687}" dt="2024-12-03T15:41:02.945" v="1229" actId="1076"/>
          <ac:picMkLst>
            <pc:docMk/>
            <pc:sldMk cId="182170381" sldId="256"/>
            <ac:picMk id="5" creationId="{746D6B9D-A83A-E637-0769-38CCF95D897C}"/>
          </ac:picMkLst>
        </pc:picChg>
        <pc:picChg chg="add mod">
          <ac:chgData name="Jakub Stankiewicz" userId="25e2f29bb24ebb02" providerId="LiveId" clId="{DCA42CC2-614C-4D35-B846-85CD09957687}" dt="2024-12-03T15:41:13.159" v="1232" actId="1076"/>
          <ac:picMkLst>
            <pc:docMk/>
            <pc:sldMk cId="182170381" sldId="256"/>
            <ac:picMk id="7" creationId="{6475B2D4-D4D3-5A7A-6695-D5A4CC1417AD}"/>
          </ac:picMkLst>
        </pc:picChg>
      </pc:sldChg>
      <pc:sldChg chg="modSp mod modNotesTx">
        <pc:chgData name="Jakub Stankiewicz" userId="25e2f29bb24ebb02" providerId="LiveId" clId="{DCA42CC2-614C-4D35-B846-85CD09957687}" dt="2024-12-03T22:02:29.095" v="1427" actId="20577"/>
        <pc:sldMkLst>
          <pc:docMk/>
          <pc:sldMk cId="245326957" sldId="257"/>
        </pc:sldMkLst>
        <pc:spChg chg="mod">
          <ac:chgData name="Jakub Stankiewicz" userId="25e2f29bb24ebb02" providerId="LiveId" clId="{DCA42CC2-614C-4D35-B846-85CD09957687}" dt="2024-12-03T22:02:29.095" v="1427" actId="20577"/>
          <ac:spMkLst>
            <pc:docMk/>
            <pc:sldMk cId="245326957" sldId="257"/>
            <ac:spMk id="3" creationId="{D831176A-0E32-A9FF-862B-7FF68535CD05}"/>
          </ac:spMkLst>
        </pc:spChg>
      </pc:sldChg>
      <pc:sldChg chg="del ord">
        <pc:chgData name="Jakub Stankiewicz" userId="25e2f29bb24ebb02" providerId="LiveId" clId="{DCA42CC2-614C-4D35-B846-85CD09957687}" dt="2024-12-03T14:41:06.555" v="164" actId="2696"/>
        <pc:sldMkLst>
          <pc:docMk/>
          <pc:sldMk cId="2149911573" sldId="258"/>
        </pc:sldMkLst>
      </pc:sldChg>
      <pc:sldChg chg="modSp mod modNotesTx">
        <pc:chgData name="Jakub Stankiewicz" userId="25e2f29bb24ebb02" providerId="LiveId" clId="{DCA42CC2-614C-4D35-B846-85CD09957687}" dt="2024-12-03T14:51:42.145" v="562" actId="20577"/>
        <pc:sldMkLst>
          <pc:docMk/>
          <pc:sldMk cId="410265429" sldId="259"/>
        </pc:sldMkLst>
        <pc:spChg chg="mod">
          <ac:chgData name="Jakub Stankiewicz" userId="25e2f29bb24ebb02" providerId="LiveId" clId="{DCA42CC2-614C-4D35-B846-85CD09957687}" dt="2024-12-03T14:49:50.729" v="415" actId="20577"/>
          <ac:spMkLst>
            <pc:docMk/>
            <pc:sldMk cId="410265429" sldId="259"/>
            <ac:spMk id="2" creationId="{AE30EA96-3596-05E4-2406-0206C96E770C}"/>
          </ac:spMkLst>
        </pc:spChg>
      </pc:sldChg>
      <pc:sldChg chg="modSp new mod modNotesTx">
        <pc:chgData name="Jakub Stankiewicz" userId="25e2f29bb24ebb02" providerId="LiveId" clId="{DCA42CC2-614C-4D35-B846-85CD09957687}" dt="2024-12-03T14:49:28.282" v="413" actId="5793"/>
        <pc:sldMkLst>
          <pc:docMk/>
          <pc:sldMk cId="1359866416" sldId="260"/>
        </pc:sldMkLst>
        <pc:spChg chg="mod">
          <ac:chgData name="Jakub Stankiewicz" userId="25e2f29bb24ebb02" providerId="LiveId" clId="{DCA42CC2-614C-4D35-B846-85CD09957687}" dt="2024-12-03T14:36:51.969" v="2" actId="27636"/>
          <ac:spMkLst>
            <pc:docMk/>
            <pc:sldMk cId="1359866416" sldId="260"/>
            <ac:spMk id="2" creationId="{94A45872-B008-06B4-8AC1-FE5971D3CC07}"/>
          </ac:spMkLst>
        </pc:spChg>
        <pc:spChg chg="mod">
          <ac:chgData name="Jakub Stankiewicz" userId="25e2f29bb24ebb02" providerId="LiveId" clId="{DCA42CC2-614C-4D35-B846-85CD09957687}" dt="2024-12-03T14:49:28.282" v="413" actId="5793"/>
          <ac:spMkLst>
            <pc:docMk/>
            <pc:sldMk cId="1359866416" sldId="260"/>
            <ac:spMk id="3" creationId="{79BBE971-C3D4-E95A-93EA-E92828589699}"/>
          </ac:spMkLst>
        </pc:spChg>
      </pc:sldChg>
      <pc:sldChg chg="addSp delSp modSp new mod modNotesTx">
        <pc:chgData name="Jakub Stankiewicz" userId="25e2f29bb24ebb02" providerId="LiveId" clId="{DCA42CC2-614C-4D35-B846-85CD09957687}" dt="2024-12-03T14:59:50.945" v="762" actId="20577"/>
        <pc:sldMkLst>
          <pc:docMk/>
          <pc:sldMk cId="3376106355" sldId="261"/>
        </pc:sldMkLst>
        <pc:spChg chg="mod">
          <ac:chgData name="Jakub Stankiewicz" userId="25e2f29bb24ebb02" providerId="LiveId" clId="{DCA42CC2-614C-4D35-B846-85CD09957687}" dt="2024-12-03T14:37:06.451" v="6"/>
          <ac:spMkLst>
            <pc:docMk/>
            <pc:sldMk cId="3376106355" sldId="261"/>
            <ac:spMk id="2" creationId="{61085A83-B5FE-455E-CC94-77DA74A17C68}"/>
          </ac:spMkLst>
        </pc:spChg>
        <pc:spChg chg="del">
          <ac:chgData name="Jakub Stankiewicz" userId="25e2f29bb24ebb02" providerId="LiveId" clId="{DCA42CC2-614C-4D35-B846-85CD09957687}" dt="2024-12-03T14:56:37.764" v="629"/>
          <ac:spMkLst>
            <pc:docMk/>
            <pc:sldMk cId="3376106355" sldId="261"/>
            <ac:spMk id="3" creationId="{280CF8A4-D8BC-D7E5-E03C-F3428758C83D}"/>
          </ac:spMkLst>
        </pc:spChg>
        <pc:picChg chg="add mod">
          <ac:chgData name="Jakub Stankiewicz" userId="25e2f29bb24ebb02" providerId="LiveId" clId="{DCA42CC2-614C-4D35-B846-85CD09957687}" dt="2024-12-03T14:56:39.057" v="630" actId="27614"/>
          <ac:picMkLst>
            <pc:docMk/>
            <pc:sldMk cId="3376106355" sldId="261"/>
            <ac:picMk id="5" creationId="{8AB67D28-B963-96A0-FE0D-B7522A6ABF94}"/>
          </ac:picMkLst>
        </pc:picChg>
      </pc:sldChg>
      <pc:sldChg chg="modSp new mod ord modNotesTx">
        <pc:chgData name="Jakub Stankiewicz" userId="25e2f29bb24ebb02" providerId="LiveId" clId="{DCA42CC2-614C-4D35-B846-85CD09957687}" dt="2024-12-03T15:05:16.488" v="996" actId="20577"/>
        <pc:sldMkLst>
          <pc:docMk/>
          <pc:sldMk cId="4137282148" sldId="262"/>
        </pc:sldMkLst>
        <pc:spChg chg="mod">
          <ac:chgData name="Jakub Stankiewicz" userId="25e2f29bb24ebb02" providerId="LiveId" clId="{DCA42CC2-614C-4D35-B846-85CD09957687}" dt="2024-12-03T14:37:14.939" v="10"/>
          <ac:spMkLst>
            <pc:docMk/>
            <pc:sldMk cId="4137282148" sldId="262"/>
            <ac:spMk id="2" creationId="{8FB4C0C2-89E0-AD85-068F-6D12FA03E265}"/>
          </ac:spMkLst>
        </pc:spChg>
      </pc:sldChg>
      <pc:sldChg chg="modSp new mod ord modNotesTx">
        <pc:chgData name="Jakub Stankiewicz" userId="25e2f29bb24ebb02" providerId="LiveId" clId="{DCA42CC2-614C-4D35-B846-85CD09957687}" dt="2024-12-03T15:04:11.151" v="963" actId="20577"/>
        <pc:sldMkLst>
          <pc:docMk/>
          <pc:sldMk cId="4214500272" sldId="263"/>
        </pc:sldMkLst>
        <pc:spChg chg="mod">
          <ac:chgData name="Jakub Stankiewicz" userId="25e2f29bb24ebb02" providerId="LiveId" clId="{DCA42CC2-614C-4D35-B846-85CD09957687}" dt="2024-12-03T14:37:26.371" v="12"/>
          <ac:spMkLst>
            <pc:docMk/>
            <pc:sldMk cId="4214500272" sldId="263"/>
            <ac:spMk id="2" creationId="{1D262368-6BA7-858B-13DD-34BD4C9E6DD2}"/>
          </ac:spMkLst>
        </pc:spChg>
      </pc:sldChg>
      <pc:sldChg chg="modSp new mod modNotesTx">
        <pc:chgData name="Jakub Stankiewicz" userId="25e2f29bb24ebb02" providerId="LiveId" clId="{DCA42CC2-614C-4D35-B846-85CD09957687}" dt="2024-12-03T15:18:09.763" v="1040" actId="20577"/>
        <pc:sldMkLst>
          <pc:docMk/>
          <pc:sldMk cId="474475491" sldId="264"/>
        </pc:sldMkLst>
        <pc:spChg chg="mod">
          <ac:chgData name="Jakub Stankiewicz" userId="25e2f29bb24ebb02" providerId="LiveId" clId="{DCA42CC2-614C-4D35-B846-85CD09957687}" dt="2024-12-03T15:18:09.763" v="1040" actId="20577"/>
          <ac:spMkLst>
            <pc:docMk/>
            <pc:sldMk cId="474475491" sldId="264"/>
            <ac:spMk id="2" creationId="{BD4D176E-FEE8-4A0E-2CD7-9AE24DF16235}"/>
          </ac:spMkLst>
        </pc:spChg>
      </pc:sldChg>
      <pc:sldChg chg="modSp new mod modNotesTx">
        <pc:chgData name="Jakub Stankiewicz" userId="25e2f29bb24ebb02" providerId="LiveId" clId="{DCA42CC2-614C-4D35-B846-85CD09957687}" dt="2024-12-03T15:23:25.107" v="1188" actId="20577"/>
        <pc:sldMkLst>
          <pc:docMk/>
          <pc:sldMk cId="3820966696" sldId="265"/>
        </pc:sldMkLst>
        <pc:spChg chg="mod">
          <ac:chgData name="Jakub Stankiewicz" userId="25e2f29bb24ebb02" providerId="LiveId" clId="{DCA42CC2-614C-4D35-B846-85CD09957687}" dt="2024-12-03T14:37:42.481" v="16"/>
          <ac:spMkLst>
            <pc:docMk/>
            <pc:sldMk cId="3820966696" sldId="265"/>
            <ac:spMk id="2" creationId="{2AF8298B-D4F9-AD12-9687-FBF36A9E8C86}"/>
          </ac:spMkLst>
        </pc:spChg>
      </pc:sldChg>
      <pc:sldChg chg="addSp modSp new mod">
        <pc:chgData name="Jakub Stankiewicz" userId="25e2f29bb24ebb02" providerId="LiveId" clId="{DCA42CC2-614C-4D35-B846-85CD09957687}" dt="2024-12-03T22:07:38.317" v="1483" actId="14100"/>
        <pc:sldMkLst>
          <pc:docMk/>
          <pc:sldMk cId="2653031319" sldId="266"/>
        </pc:sldMkLst>
        <pc:spChg chg="mod">
          <ac:chgData name="Jakub Stankiewicz" userId="25e2f29bb24ebb02" providerId="LiveId" clId="{DCA42CC2-614C-4D35-B846-85CD09957687}" dt="2024-12-03T22:03:02.381" v="1468" actId="5793"/>
          <ac:spMkLst>
            <pc:docMk/>
            <pc:sldMk cId="2653031319" sldId="266"/>
            <ac:spMk id="3" creationId="{9E66391C-8D57-A80D-C95D-CD5682B4896C}"/>
          </ac:spMkLst>
        </pc:spChg>
        <pc:spChg chg="add mod">
          <ac:chgData name="Jakub Stankiewicz" userId="25e2f29bb24ebb02" providerId="LiveId" clId="{DCA42CC2-614C-4D35-B846-85CD09957687}" dt="2024-12-03T22:07:38.317" v="1483" actId="14100"/>
          <ac:spMkLst>
            <pc:docMk/>
            <pc:sldMk cId="2653031319" sldId="266"/>
            <ac:spMk id="4" creationId="{DC7E1F05-E3EA-69DA-9434-2DF2F0BA2748}"/>
          </ac:spMkLst>
        </pc:spChg>
      </pc:sldChg>
    </pc:docChg>
  </pc:docChgLst>
  <pc:docChgLst>
    <pc:chgData name="Gość" providerId="Windows Live" clId="Web-{A8410774-0DE6-49B8-938C-796A8AB00746}"/>
    <pc:docChg chg="modSld">
      <pc:chgData name="Gość" userId="" providerId="Windows Live" clId="Web-{A8410774-0DE6-49B8-938C-796A8AB00746}" dt="2024-12-04T16:52:02.100" v="1094"/>
      <pc:docMkLst>
        <pc:docMk/>
      </pc:docMkLst>
      <pc:sldChg chg="modNotes">
        <pc:chgData name="Gość" userId="" providerId="Windows Live" clId="Web-{A8410774-0DE6-49B8-938C-796A8AB00746}" dt="2024-12-04T16:11:23.688" v="268"/>
        <pc:sldMkLst>
          <pc:docMk/>
          <pc:sldMk cId="245326957" sldId="257"/>
        </pc:sldMkLst>
      </pc:sldChg>
      <pc:sldChg chg="modNotes">
        <pc:chgData name="Gość" userId="" providerId="Windows Live" clId="Web-{A8410774-0DE6-49B8-938C-796A8AB00746}" dt="2024-12-04T16:48:26.960" v="870"/>
        <pc:sldMkLst>
          <pc:docMk/>
          <pc:sldMk cId="1359866416" sldId="260"/>
        </pc:sldMkLst>
      </pc:sldChg>
      <pc:sldChg chg="modNotes">
        <pc:chgData name="Gość" userId="" providerId="Windows Live" clId="Web-{A8410774-0DE6-49B8-938C-796A8AB00746}" dt="2024-12-04T16:52:02.100" v="1094"/>
        <pc:sldMkLst>
          <pc:docMk/>
          <pc:sldMk cId="4137282148" sldId="262"/>
        </pc:sldMkLst>
      </pc:sldChg>
      <pc:sldChg chg="modNotes">
        <pc:chgData name="Gość" userId="" providerId="Windows Live" clId="Web-{A8410774-0DE6-49B8-938C-796A8AB00746}" dt="2024-12-04T16:06:10.846" v="150"/>
        <pc:sldMkLst>
          <pc:docMk/>
          <pc:sldMk cId="2653031319" sldId="26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l-PL"/>
          </a:p>
        </p:txBody>
      </p:sp>
      <p:sp>
        <p:nvSpPr>
          <p:cNvPr id="3" name="Symbol zastępczy daty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D6A7BA-68FC-423B-B4DC-B0D4E05D3CB4}" type="datetimeFigureOut">
              <a:rPr lang="pl-PL" smtClean="0"/>
              <a:t>04.12.2024</a:t>
            </a:fld>
            <a:endParaRPr lang="pl-PL"/>
          </a:p>
        </p:txBody>
      </p:sp>
      <p:sp>
        <p:nvSpPr>
          <p:cNvPr id="4" name="Symbol zastępczy obrazu slajd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l-PL"/>
          </a:p>
        </p:txBody>
      </p:sp>
      <p:sp>
        <p:nvSpPr>
          <p:cNvPr id="5" name="Symbol zastępczy notatek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6" name="Symbol zastępczy stopki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l-PL"/>
          </a:p>
        </p:txBody>
      </p:sp>
      <p:sp>
        <p:nvSpPr>
          <p:cNvPr id="7" name="Symbol zastępczy numeru slajd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C6172E-4F1A-44E0-89D9-F3C1E8A4B421}" type="slidenum">
              <a:rPr lang="pl-PL" smtClean="0"/>
              <a:t>‹#›</a:t>
            </a:fld>
            <a:endParaRPr lang="pl-PL"/>
          </a:p>
        </p:txBody>
      </p:sp>
    </p:spTree>
    <p:extLst>
      <p:ext uri="{BB962C8B-B14F-4D97-AF65-F5344CB8AC3E}">
        <p14:creationId xmlns:p14="http://schemas.microsoft.com/office/powerpoint/2010/main" val="17177213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Szanowni Państwo pan sobie bo mogliśmy dawni państwo dzisiaj przedstawimy państwu bezprzewodowy czujnik poziomu zbiornikach asenizacyjny niech ja nazywam się Jakub Stankiewicz obok mnie stoi Rafał krakowiak promotorem jest dr </a:t>
            </a:r>
            <a:r>
              <a:rPr lang="pl-PL" dirty="0" err="1"/>
              <a:t>szostak</a:t>
            </a:r>
            <a:r>
              <a:rPr lang="pl-PL" dirty="0"/>
              <a:t> temat pracy i przedstawiłem</a:t>
            </a:r>
          </a:p>
        </p:txBody>
      </p:sp>
      <p:sp>
        <p:nvSpPr>
          <p:cNvPr id="4" name="Symbol zastępczy numeru slajdu 3"/>
          <p:cNvSpPr>
            <a:spLocks noGrp="1"/>
          </p:cNvSpPr>
          <p:nvPr>
            <p:ph type="sldNum" sz="quarter" idx="5"/>
          </p:nvPr>
        </p:nvSpPr>
        <p:spPr/>
        <p:txBody>
          <a:bodyPr/>
          <a:lstStyle/>
          <a:p>
            <a:fld id="{35C6172E-4F1A-44E0-89D9-F3C1E8A4B421}" type="slidenum">
              <a:rPr lang="pl-PL" smtClean="0"/>
              <a:t>1</a:t>
            </a:fld>
            <a:endParaRPr lang="pl-PL"/>
          </a:p>
        </p:txBody>
      </p:sp>
    </p:spTree>
    <p:extLst>
      <p:ext uri="{BB962C8B-B14F-4D97-AF65-F5344CB8AC3E}">
        <p14:creationId xmlns:p14="http://schemas.microsoft.com/office/powerpoint/2010/main" val="7252687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Jeżeli chodzi o podsumowanie projekt udało się zakończyć sukcesem urządzenie zostało zaprojektowane i spełnia założone wymagania techniczne zostało przetestowane i działa kolejną fazą życia urządzenia mogłoby być dopracowywanie jego pytali generalnie urządzenie mogłoby teoretycznie zostać skomercjalizowane w tym momencie i sprzedane z ciekawych rzeczy kolega Rafał opowie o tym jakie o jakie trudności i jakie problemy napotkaliśmy w trakcie projektowania urządzenia w trakcie projektowania i testowania urządzenia dużym problemem była kwestia montażu jednocześnie chcieliśmy żeby te sposób montażu był pewny z drugiej strony na potrzeby testu trzeba było też czasami zdemontować to urządzenie zauważyliśmy że najlepiej sprawdza się cofanie na rzepy oby przykleja się do tyłu urządzenia i przykleja się drugą uczelnię żartu do pokrywy szamba i urządzenie można w każdym momencie dodać i wypełnić z tego mocowania przewidziane jest również mocowanie na śruby w zależności od upodobań klienta pytanie koniec dodajmy że koszt wykonania jednostkowych sztuki wynosi około 300 zł więc </a:t>
            </a:r>
            <a:r>
              <a:rPr lang="pl-PL" dirty="0" err="1"/>
              <a:t>więc</a:t>
            </a:r>
            <a:r>
              <a:rPr lang="pl-PL" dirty="0"/>
              <a:t> założenie dotyczące ceny urządzania również zostaną spełnione</a:t>
            </a:r>
          </a:p>
        </p:txBody>
      </p:sp>
      <p:sp>
        <p:nvSpPr>
          <p:cNvPr id="4" name="Symbol zastępczy numeru slajdu 3"/>
          <p:cNvSpPr>
            <a:spLocks noGrp="1"/>
          </p:cNvSpPr>
          <p:nvPr>
            <p:ph type="sldNum" sz="quarter" idx="5"/>
          </p:nvPr>
        </p:nvSpPr>
        <p:spPr/>
        <p:txBody>
          <a:bodyPr/>
          <a:lstStyle/>
          <a:p>
            <a:fld id="{35C6172E-4F1A-44E0-89D9-F3C1E8A4B421}" type="slidenum">
              <a:rPr lang="pl-PL" smtClean="0"/>
              <a:t>10</a:t>
            </a:fld>
            <a:endParaRPr lang="pl-PL"/>
          </a:p>
        </p:txBody>
      </p:sp>
    </p:spTree>
    <p:extLst>
      <p:ext uri="{BB962C8B-B14F-4D97-AF65-F5344CB8AC3E}">
        <p14:creationId xmlns:p14="http://schemas.microsoft.com/office/powerpoint/2010/main" val="20963558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en-US" dirty="0">
                <a:latin typeface="Calibri"/>
                <a:ea typeface="Calibri"/>
                <a:cs typeface="Calibri"/>
              </a:rPr>
              <a:t>Witam </a:t>
            </a:r>
            <a:r>
              <a:rPr lang="en-US" dirty="0" err="1">
                <a:latin typeface="Calibri"/>
                <a:ea typeface="Calibri"/>
                <a:cs typeface="Calibri"/>
              </a:rPr>
              <a:t>państwa</a:t>
            </a:r>
            <a:r>
              <a:rPr lang="en-US" dirty="0">
                <a:latin typeface="Calibri"/>
                <a:ea typeface="Calibri"/>
                <a:cs typeface="Calibri"/>
              </a:rPr>
              <a:t>. Ja </a:t>
            </a:r>
            <a:r>
              <a:rPr lang="en-US" dirty="0" err="1">
                <a:latin typeface="Calibri"/>
                <a:ea typeface="Calibri"/>
                <a:cs typeface="Calibri"/>
              </a:rPr>
              <a:t>jestem</a:t>
            </a:r>
            <a:r>
              <a:rPr lang="en-US" dirty="0">
                <a:latin typeface="Calibri"/>
                <a:ea typeface="Calibri"/>
                <a:cs typeface="Calibri"/>
              </a:rPr>
              <a:t> Rafał Krakowiak I </a:t>
            </a:r>
            <a:r>
              <a:rPr lang="en-US" dirty="0" err="1">
                <a:latin typeface="Calibri"/>
                <a:ea typeface="Calibri"/>
                <a:cs typeface="Calibri"/>
              </a:rPr>
              <a:t>razem</a:t>
            </a:r>
            <a:r>
              <a:rPr lang="en-US" dirty="0">
                <a:latin typeface="Calibri"/>
                <a:ea typeface="Calibri"/>
                <a:cs typeface="Calibri"/>
              </a:rPr>
              <a:t> z </a:t>
            </a:r>
            <a:r>
              <a:rPr lang="en-US" dirty="0" err="1">
                <a:latin typeface="Calibri"/>
                <a:ea typeface="Calibri"/>
                <a:cs typeface="Calibri"/>
              </a:rPr>
              <a:t>moim</a:t>
            </a:r>
            <a:r>
              <a:rPr lang="en-US" dirty="0">
                <a:latin typeface="Calibri"/>
                <a:ea typeface="Calibri"/>
                <a:cs typeface="Calibri"/>
              </a:rPr>
              <a:t> </a:t>
            </a:r>
            <a:r>
              <a:rPr lang="en-US" dirty="0" err="1">
                <a:latin typeface="Calibri"/>
                <a:ea typeface="Calibri"/>
                <a:cs typeface="Calibri"/>
              </a:rPr>
              <a:t>kolegą</a:t>
            </a:r>
            <a:r>
              <a:rPr lang="en-US" dirty="0">
                <a:latin typeface="Calibri"/>
                <a:ea typeface="Calibri"/>
                <a:cs typeface="Calibri"/>
              </a:rPr>
              <a:t>, </a:t>
            </a:r>
            <a:r>
              <a:rPr lang="en-US" dirty="0" err="1">
                <a:latin typeface="Calibri"/>
                <a:ea typeface="Calibri"/>
                <a:cs typeface="Calibri"/>
              </a:rPr>
              <a:t>Jakubem</a:t>
            </a:r>
            <a:r>
              <a:rPr lang="en-US" dirty="0">
                <a:latin typeface="Calibri"/>
                <a:ea typeface="Calibri"/>
                <a:cs typeface="Calibri"/>
              </a:rPr>
              <a:t> </a:t>
            </a:r>
            <a:r>
              <a:rPr lang="en-US" dirty="0" err="1">
                <a:latin typeface="Calibri"/>
                <a:ea typeface="Calibri"/>
                <a:cs typeface="Calibri"/>
              </a:rPr>
              <a:t>Stankiewiczem</a:t>
            </a:r>
            <a:r>
              <a:rPr lang="en-US" dirty="0">
                <a:latin typeface="Calibri"/>
                <a:ea typeface="Calibri"/>
                <a:cs typeface="Calibri"/>
              </a:rPr>
              <a:t> </a:t>
            </a:r>
            <a:r>
              <a:rPr lang="en-US" dirty="0" err="1">
                <a:latin typeface="Calibri"/>
                <a:ea typeface="Calibri"/>
                <a:cs typeface="Calibri"/>
              </a:rPr>
              <a:t>opowiemy</a:t>
            </a:r>
            <a:r>
              <a:rPr lang="en-US" dirty="0">
                <a:latin typeface="Calibri"/>
                <a:ea typeface="Calibri"/>
                <a:cs typeface="Calibri"/>
              </a:rPr>
              <a:t> o </a:t>
            </a:r>
            <a:r>
              <a:rPr lang="en-US" dirty="0" err="1">
                <a:latin typeface="Calibri"/>
                <a:ea typeface="Calibri"/>
                <a:cs typeface="Calibri"/>
              </a:rPr>
              <a:t>naszym</a:t>
            </a:r>
            <a:r>
              <a:rPr lang="en-US" dirty="0">
                <a:latin typeface="Calibri"/>
                <a:ea typeface="Calibri"/>
                <a:cs typeface="Calibri"/>
              </a:rPr>
              <a:t> </a:t>
            </a:r>
            <a:r>
              <a:rPr lang="en-US" dirty="0" err="1">
                <a:latin typeface="Calibri"/>
                <a:ea typeface="Calibri"/>
                <a:cs typeface="Calibri"/>
              </a:rPr>
              <a:t>projekcie</a:t>
            </a:r>
            <a:r>
              <a:rPr lang="en-US" dirty="0">
                <a:latin typeface="Calibri"/>
                <a:ea typeface="Calibri"/>
                <a:cs typeface="Calibri"/>
              </a:rPr>
              <a:t>. Jak </a:t>
            </a:r>
            <a:r>
              <a:rPr lang="en-US" dirty="0" err="1">
                <a:latin typeface="Calibri"/>
                <a:ea typeface="Calibri"/>
                <a:cs typeface="Calibri"/>
              </a:rPr>
              <a:t>możecie</a:t>
            </a:r>
            <a:r>
              <a:rPr lang="en-US" dirty="0">
                <a:latin typeface="Calibri"/>
                <a:ea typeface="Calibri"/>
                <a:cs typeface="Calibri"/>
              </a:rPr>
              <a:t>, </a:t>
            </a:r>
            <a:r>
              <a:rPr lang="en-US" dirty="0" err="1">
                <a:latin typeface="Calibri"/>
                <a:ea typeface="Calibri"/>
                <a:cs typeface="Calibri"/>
              </a:rPr>
              <a:t>państwo</a:t>
            </a:r>
            <a:r>
              <a:rPr lang="en-US" dirty="0">
                <a:latin typeface="Calibri"/>
                <a:ea typeface="Calibri"/>
                <a:cs typeface="Calibri"/>
              </a:rPr>
              <a:t>, </a:t>
            </a:r>
            <a:r>
              <a:rPr lang="en-US" dirty="0" err="1">
                <a:latin typeface="Calibri"/>
                <a:ea typeface="Calibri"/>
                <a:cs typeface="Calibri"/>
              </a:rPr>
              <a:t>wyczytać</a:t>
            </a:r>
            <a:r>
              <a:rPr lang="en-US" dirty="0">
                <a:latin typeface="Calibri"/>
                <a:ea typeface="Calibri"/>
                <a:cs typeface="Calibri"/>
              </a:rPr>
              <a:t> ze </a:t>
            </a:r>
            <a:r>
              <a:rPr lang="en-US" dirty="0" err="1">
                <a:latin typeface="Calibri"/>
                <a:ea typeface="Calibri"/>
                <a:cs typeface="Calibri"/>
              </a:rPr>
              <a:t>slajdu</a:t>
            </a:r>
            <a:r>
              <a:rPr lang="en-US" dirty="0">
                <a:latin typeface="Calibri"/>
                <a:ea typeface="Calibri"/>
                <a:cs typeface="Calibri"/>
              </a:rPr>
              <a:t> jest to </a:t>
            </a:r>
            <a:r>
              <a:rPr lang="pl-PL" dirty="0"/>
              <a:t>bezprzewodowy czujnik do kontroli poziomu w zbiornikach asenizacyjnych z powiadomieniami w czasie rzeczywistym.</a:t>
            </a:r>
            <a:endParaRPr lang="en-US" dirty="0">
              <a:latin typeface="Calibri"/>
              <a:ea typeface="Calibri"/>
              <a:cs typeface="Calibri"/>
            </a:endParaRPr>
          </a:p>
        </p:txBody>
      </p:sp>
      <p:sp>
        <p:nvSpPr>
          <p:cNvPr id="4" name="Symbol zastępczy numeru slajdu 3"/>
          <p:cNvSpPr>
            <a:spLocks noGrp="1"/>
          </p:cNvSpPr>
          <p:nvPr>
            <p:ph type="sldNum" sz="quarter" idx="5"/>
          </p:nvPr>
        </p:nvSpPr>
        <p:spPr/>
        <p:txBody>
          <a:bodyPr/>
          <a:lstStyle/>
          <a:p>
            <a:fld id="{35C6172E-4F1A-44E0-89D9-F3C1E8A4B421}" type="slidenum">
              <a:rPr lang="pl-PL" smtClean="0"/>
              <a:t>2</a:t>
            </a:fld>
            <a:endParaRPr lang="pl-PL"/>
          </a:p>
        </p:txBody>
      </p:sp>
    </p:spTree>
    <p:extLst>
      <p:ext uri="{BB962C8B-B14F-4D97-AF65-F5344CB8AC3E}">
        <p14:creationId xmlns:p14="http://schemas.microsoft.com/office/powerpoint/2010/main" val="7584539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Naszą prezentację rozpoczniemy mówiąc ogólnie o urządzeniu: w jaki sposób powinno funkcjonować z punktu widzenia użytkownika. Następnie zastanowimy się jakie są sposoby pomiaru poziomu cieczy i co stosuje nasza konkurencja. Powiemy o tym jakie rozwiązanie my wybraliśmy,  a następnie zagłębimy się w szczegóły rozwiązań technicznych, symulacje i obliczenia.  Na koniec prezentacji podzielimy się swoimi wnioskami z realizacji projektu.</a:t>
            </a:r>
          </a:p>
        </p:txBody>
      </p:sp>
      <p:sp>
        <p:nvSpPr>
          <p:cNvPr id="4" name="Symbol zastępczy numeru slajdu 3"/>
          <p:cNvSpPr>
            <a:spLocks noGrp="1"/>
          </p:cNvSpPr>
          <p:nvPr>
            <p:ph type="sldNum" sz="quarter" idx="5"/>
          </p:nvPr>
        </p:nvSpPr>
        <p:spPr/>
        <p:txBody>
          <a:bodyPr/>
          <a:lstStyle/>
          <a:p>
            <a:fld id="{35C6172E-4F1A-44E0-89D9-F3C1E8A4B421}" type="slidenum">
              <a:rPr lang="pl-PL" smtClean="0"/>
              <a:t>3</a:t>
            </a:fld>
            <a:endParaRPr lang="pl-PL"/>
          </a:p>
        </p:txBody>
      </p:sp>
    </p:spTree>
    <p:extLst>
      <p:ext uri="{BB962C8B-B14F-4D97-AF65-F5344CB8AC3E}">
        <p14:creationId xmlns:p14="http://schemas.microsoft.com/office/powerpoint/2010/main" val="30295437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Nasze urządzenie zgodnie z nazwą ma monitorować poziom cieczy w czasie rzeczywistym. Urządzenie w założeniu ma być przeznaczone dla zwykłego użytkownika, więc ma być intuicyjne i proste w obsłudze. Przede wszystkim aby urządzenie spełniało swoją rolę chcemy aby było kompatybilne z najczęściej używanymi zbiornikami. Stąd biorą się modularność i zakres pomiarowy czterech metrów. Chcemy osiągnąć uniwersalność, zatem zależy nam na bezkontaktowym pomiarze. Dzięki temu nie ograniczają nas geometryczne wymiary zbiornika.</a:t>
            </a:r>
          </a:p>
          <a:p>
            <a:endParaRPr lang="pl-PL" dirty="0"/>
          </a:p>
          <a:p>
            <a:r>
              <a:rPr lang="pl-PL" dirty="0">
                <a:cs typeface="+mn-lt"/>
              </a:rPr>
              <a:t>Zależy nam również na przystępności cenowej rozwiązania. Chcemy ograniczyć koszty montażu stosując bezinwazyjny </a:t>
            </a:r>
            <a:r>
              <a:rPr lang="pl-PL" dirty="0" err="1">
                <a:cs typeface="+mn-lt"/>
              </a:rPr>
              <a:t>montażz</a:t>
            </a:r>
            <a:r>
              <a:rPr lang="pl-PL" dirty="0">
                <a:cs typeface="+mn-lt"/>
              </a:rPr>
              <a:t> bezprzewodową transmisję danych oraz zasilanie bateryjne. Aby zwiększyć komfort obsługi chcemy aby konieczność wymiany baterii nie zachodziła zbyt często. Postawiliśmy tu sobie okres dwóch i pół roku.</a:t>
            </a:r>
          </a:p>
          <a:p>
            <a:br>
              <a:rPr lang="pl-PL" dirty="0">
                <a:cs typeface="+mn-lt"/>
              </a:rPr>
            </a:br>
            <a:endParaRPr lang="pl-PL"/>
          </a:p>
          <a:p>
            <a:endParaRPr lang="pl-PL" dirty="0"/>
          </a:p>
          <a:p>
            <a:endParaRPr lang="pl-PL" dirty="0"/>
          </a:p>
          <a:p>
            <a:endParaRPr lang="pl-PL" dirty="0"/>
          </a:p>
        </p:txBody>
      </p:sp>
      <p:sp>
        <p:nvSpPr>
          <p:cNvPr id="4" name="Symbol zastępczy numeru slajdu 3"/>
          <p:cNvSpPr>
            <a:spLocks noGrp="1"/>
          </p:cNvSpPr>
          <p:nvPr>
            <p:ph type="sldNum" sz="quarter" idx="5"/>
          </p:nvPr>
        </p:nvSpPr>
        <p:spPr/>
        <p:txBody>
          <a:bodyPr/>
          <a:lstStyle/>
          <a:p>
            <a:fld id="{35C6172E-4F1A-44E0-89D9-F3C1E8A4B421}" type="slidenum">
              <a:rPr lang="pl-PL" smtClean="0"/>
              <a:t>4</a:t>
            </a:fld>
            <a:endParaRPr lang="pl-PL"/>
          </a:p>
        </p:txBody>
      </p:sp>
    </p:spTree>
    <p:extLst>
      <p:ext uri="{BB962C8B-B14F-4D97-AF65-F5344CB8AC3E}">
        <p14:creationId xmlns:p14="http://schemas.microsoft.com/office/powerpoint/2010/main" val="31730798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a:p>
            <a:r>
              <a:rPr lang="pl-PL" dirty="0"/>
              <a:t>Te w tej części prezentacji opowiem w jaki sposób współcześnie można próbować mierzyć poziom lustra cieczy te rozważaliśmy takie rozwiązania jak technika radarowa i tutaj można wyróżnić radary </a:t>
            </a:r>
            <a:r>
              <a:rPr lang="pl-PL" dirty="0" err="1"/>
              <a:t>fmc</a:t>
            </a:r>
            <a:r>
              <a:rPr lang="pl-PL" dirty="0"/>
              <a:t> było czyli </a:t>
            </a:r>
            <a:r>
              <a:rPr lang="pl-PL" dirty="0" err="1"/>
              <a:t>frequency</a:t>
            </a:r>
            <a:r>
              <a:rPr lang="pl-PL" dirty="0"/>
              <a:t> </a:t>
            </a:r>
            <a:r>
              <a:rPr lang="pl-PL" dirty="0" err="1"/>
              <a:t>modulation</a:t>
            </a:r>
            <a:r>
              <a:rPr lang="pl-PL" dirty="0"/>
              <a:t> skończeniu </a:t>
            </a:r>
            <a:r>
              <a:rPr lang="pl-PL" dirty="0" err="1"/>
              <a:t>usaid</a:t>
            </a:r>
            <a:r>
              <a:rPr lang="pl-PL" dirty="0"/>
              <a:t> i radary typu </a:t>
            </a:r>
            <a:r>
              <a:rPr lang="pl-PL" dirty="0" err="1"/>
              <a:t>doppler</a:t>
            </a:r>
            <a:r>
              <a:rPr lang="pl-PL" dirty="0"/>
              <a:t> lustro można mierzyć przy pomocy techniki laserowej oraz techniki ultradźwiękowej inne typy inne typy czynników bezprzewodowych nie występują zbyt często tak naprawdę najczęściej mierzy poziom </a:t>
            </a:r>
            <a:r>
              <a:rPr lang="pl-PL" dirty="0" err="1"/>
              <a:t>poziom</a:t>
            </a:r>
            <a:r>
              <a:rPr lang="pl-PL" dirty="0"/>
              <a:t> cieczy przy pomocy czujników kontaktowych pomocy pływaków czy </a:t>
            </a:r>
            <a:r>
              <a:rPr lang="pl-PL" dirty="0" err="1"/>
              <a:t>czy</a:t>
            </a:r>
            <a:r>
              <a:rPr lang="pl-PL" dirty="0"/>
              <a:t> pomocy przy pomocy rurki w których wytwarzane jest rezonans mechaniczny.</a:t>
            </a:r>
          </a:p>
          <a:p>
            <a:endParaRPr lang="pl-PL" dirty="0"/>
          </a:p>
          <a:p>
            <a:r>
              <a:rPr lang="pl-PL" dirty="0"/>
              <a:t>Kontaktowe:</a:t>
            </a:r>
          </a:p>
          <a:p>
            <a:endParaRPr lang="pl-PL" dirty="0"/>
          </a:p>
          <a:p>
            <a:r>
              <a:rPr lang="pl-PL" dirty="0"/>
              <a:t>Bezkontaktowe ( wadi i zalety pokrótce)</a:t>
            </a:r>
          </a:p>
          <a:p>
            <a:pPr marL="171450" indent="-171450">
              <a:buFontTx/>
              <a:buChar char="-"/>
            </a:pPr>
            <a:r>
              <a:rPr lang="pl-PL" dirty="0"/>
              <a:t>Radarowe</a:t>
            </a:r>
          </a:p>
          <a:p>
            <a:pPr marL="171450" indent="-171450">
              <a:buFontTx/>
              <a:buChar char="-"/>
            </a:pPr>
            <a:r>
              <a:rPr lang="pl-PL" dirty="0"/>
              <a:t>- FMCW</a:t>
            </a:r>
          </a:p>
          <a:p>
            <a:pPr marL="171450" indent="-171450">
              <a:buFontTx/>
              <a:buChar char="-"/>
            </a:pPr>
            <a:r>
              <a:rPr lang="pl-PL" dirty="0"/>
              <a:t>- Doppler</a:t>
            </a:r>
          </a:p>
          <a:p>
            <a:r>
              <a:rPr lang="pl-PL" dirty="0"/>
              <a:t>- Laserowe</a:t>
            </a:r>
            <a:br>
              <a:rPr lang="pl-PL" dirty="0"/>
            </a:br>
            <a:r>
              <a:rPr lang="pl-PL" dirty="0"/>
              <a:t>-Ultradźwiękowe</a:t>
            </a:r>
          </a:p>
        </p:txBody>
      </p:sp>
      <p:sp>
        <p:nvSpPr>
          <p:cNvPr id="4" name="Symbol zastępczy numeru slajdu 3"/>
          <p:cNvSpPr>
            <a:spLocks noGrp="1"/>
          </p:cNvSpPr>
          <p:nvPr>
            <p:ph type="sldNum" sz="quarter" idx="5"/>
          </p:nvPr>
        </p:nvSpPr>
        <p:spPr/>
        <p:txBody>
          <a:bodyPr/>
          <a:lstStyle/>
          <a:p>
            <a:fld id="{35C6172E-4F1A-44E0-89D9-F3C1E8A4B421}" type="slidenum">
              <a:rPr lang="pl-PL" smtClean="0"/>
              <a:t>5</a:t>
            </a:fld>
            <a:endParaRPr lang="pl-PL"/>
          </a:p>
        </p:txBody>
      </p:sp>
    </p:spTree>
    <p:extLst>
      <p:ext uri="{BB962C8B-B14F-4D97-AF65-F5344CB8AC3E}">
        <p14:creationId xmlns:p14="http://schemas.microsoft.com/office/powerpoint/2010/main" val="39406090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Czujnik ultradźwiękowy (czas powrotu fali)</a:t>
            </a:r>
          </a:p>
          <a:p>
            <a:endParaRPr lang="pl-PL" dirty="0"/>
          </a:p>
          <a:p>
            <a:r>
              <a:rPr lang="pl-PL" dirty="0"/>
              <a:t>Zdecydowaliśmy się na rozwiązanie w postaci czujnika ultradźwiękowego który działa na zasadzie czasu powrotu fali czujnik ten został wybrany ze względu na wymienione wcześniej zalety na tym slajdzie mogą państwo zobaczyć przed zaproponowany przez nas schemat blokowy urządzenia które będzie składało się z 2 mniej urządzeń z modułu czujnika i modułu stacji bazowej czujnik będzie umieszczony w szambie u klienta będzie zbierał informacje o poziomie lustracji i będzie te informacje przesyłał do stacji bazowej za pomocą interfejs flora stacja bazowa będzie informowała użytkownika na bieżąco a poziomie cieczy czujnik jest zasilany bateryjnie musi być możliwie energooszczędny więc architektura oprogramowania ustawa wymyślona tak by wspierać rozwiązania low </a:t>
            </a:r>
            <a:r>
              <a:rPr lang="pl-PL" dirty="0" err="1"/>
              <a:t>power</a:t>
            </a:r>
            <a:r>
              <a:rPr lang="pl-PL" dirty="0"/>
              <a:t> lora została wybrana dlatego bo już o tym mówiliśmy stacja bazowa z kolei będzie mogła informować użytkownika o poziomie z wykorzystaniem wyświetlacza oraz sygnałów dźwiękowych na płytce zamontowana jest bazar płytka stacji bazowej będzie zasilona z sieci</a:t>
            </a:r>
          </a:p>
          <a:p>
            <a:endParaRPr lang="pl-PL" dirty="0"/>
          </a:p>
        </p:txBody>
      </p:sp>
      <p:sp>
        <p:nvSpPr>
          <p:cNvPr id="4" name="Symbol zastępczy numeru slajdu 3"/>
          <p:cNvSpPr>
            <a:spLocks noGrp="1"/>
          </p:cNvSpPr>
          <p:nvPr>
            <p:ph type="sldNum" sz="quarter" idx="5"/>
          </p:nvPr>
        </p:nvSpPr>
        <p:spPr/>
        <p:txBody>
          <a:bodyPr/>
          <a:lstStyle/>
          <a:p>
            <a:fld id="{35C6172E-4F1A-44E0-89D9-F3C1E8A4B421}" type="slidenum">
              <a:rPr lang="pl-PL" smtClean="0"/>
              <a:t>6</a:t>
            </a:fld>
            <a:endParaRPr lang="pl-PL"/>
          </a:p>
        </p:txBody>
      </p:sp>
    </p:spTree>
    <p:extLst>
      <p:ext uri="{BB962C8B-B14F-4D97-AF65-F5344CB8AC3E}">
        <p14:creationId xmlns:p14="http://schemas.microsoft.com/office/powerpoint/2010/main" val="2548560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W ramach projektu przeprowadzone zostały symulacje toru radiowego nadawczego i odbiorczego było to niezbędne do doboru odpowiednich elementów dyskretnych z których ten tory się składają symulacje zostają przeprowadzone w oprogramowaniu kuks są to symulacje parametrów radiowych takich jak masz rozproszenia toru i w ogólności dopasowanie tego toru do impedancji anteny oprócz tego zostały wykonane obliczenia pobór prądu i obliczenia termiczne zostały założone jakieś najgorsze warunki pracy urządzenia </a:t>
            </a:r>
            <a:r>
              <a:rPr lang="pl-PL" dirty="0" err="1"/>
              <a:t>urządzenia</a:t>
            </a:r>
            <a:r>
              <a:rPr lang="pl-PL" dirty="0"/>
              <a:t> bazowego ponieważ urządzenie korzysta z wyświetlacza </a:t>
            </a:r>
            <a:r>
              <a:rPr lang="pl-PL" dirty="0" err="1"/>
              <a:t>lcd</a:t>
            </a:r>
            <a:r>
              <a:rPr lang="pl-PL" dirty="0"/>
              <a:t> korzysta z </a:t>
            </a:r>
            <a:r>
              <a:rPr lang="pl-PL" dirty="0" err="1"/>
              <a:t>balzera</a:t>
            </a:r>
            <a:r>
              <a:rPr lang="pl-PL" dirty="0"/>
              <a:t> to w dobrych momentach pobór prądu może wynosić nawet 200 miliardów pewnie nawet uwzględniono ten pobór prądu i sprawdzono czy przetwornica w najgorszych warunkach termicznych czyli powiedzmy przy około 40°C i takim obciążeniu wytrzyma i nie ulegnie uszkodzeniu jeśli chodzi o obliczenia dotyczące płytki </a:t>
            </a:r>
            <a:r>
              <a:rPr lang="pl-PL" dirty="0" err="1"/>
              <a:t>płytki</a:t>
            </a:r>
            <a:r>
              <a:rPr lang="pl-PL" dirty="0"/>
              <a:t> z treningiem to zostały przeprowadzone podobne obliczenia dotyczące maksymalnego poboru prądu celem upewnienia świeże procesor nie ulegniemy uszkodzeniem oraz obliczenia dotyczące oczywiście czasu życia na baterii</a:t>
            </a:r>
          </a:p>
        </p:txBody>
      </p:sp>
      <p:sp>
        <p:nvSpPr>
          <p:cNvPr id="4" name="Symbol zastępczy numeru slajdu 3"/>
          <p:cNvSpPr>
            <a:spLocks noGrp="1"/>
          </p:cNvSpPr>
          <p:nvPr>
            <p:ph type="sldNum" sz="quarter" idx="5"/>
          </p:nvPr>
        </p:nvSpPr>
        <p:spPr/>
        <p:txBody>
          <a:bodyPr/>
          <a:lstStyle/>
          <a:p>
            <a:fld id="{35C6172E-4F1A-44E0-89D9-F3C1E8A4B421}" type="slidenum">
              <a:rPr lang="pl-PL" smtClean="0"/>
              <a:t>7</a:t>
            </a:fld>
            <a:endParaRPr lang="pl-PL"/>
          </a:p>
        </p:txBody>
      </p:sp>
    </p:spTree>
    <p:extLst>
      <p:ext uri="{BB962C8B-B14F-4D97-AF65-F5344CB8AC3E}">
        <p14:creationId xmlns:p14="http://schemas.microsoft.com/office/powerpoint/2010/main" val="31667750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W ramach realizacji naszego projektu oprócz koncepcji i obliczeń wykonaliśmy projekt wykonawczy oraz pierwsze prototypy. Na zdjęciach widzimy modele płytek drukowanych oraz gotowy przyrząd w przykładowej obudowie. Nasz koncepcja działa w praktyce. Dwa z nich </a:t>
            </a:r>
            <a:r>
              <a:rPr lang="pl-PL" dirty="0" err="1"/>
              <a:t>zinstalowaliśmy</a:t>
            </a:r>
            <a:r>
              <a:rPr lang="pl-PL" dirty="0"/>
              <a:t> w zbiorniku testowym, gdzie przeprowadziliśmy eksperymenty w warunkach docelowej eksploatacji. O ich szczegółach opowie kolega. </a:t>
            </a:r>
          </a:p>
        </p:txBody>
      </p:sp>
      <p:sp>
        <p:nvSpPr>
          <p:cNvPr id="4" name="Symbol zastępczy numeru slajdu 3"/>
          <p:cNvSpPr>
            <a:spLocks noGrp="1"/>
          </p:cNvSpPr>
          <p:nvPr>
            <p:ph type="sldNum" sz="quarter" idx="5"/>
          </p:nvPr>
        </p:nvSpPr>
        <p:spPr/>
        <p:txBody>
          <a:bodyPr/>
          <a:lstStyle/>
          <a:p>
            <a:fld id="{35C6172E-4F1A-44E0-89D9-F3C1E8A4B421}" type="slidenum">
              <a:rPr lang="pl-PL" smtClean="0"/>
              <a:t>8</a:t>
            </a:fld>
            <a:endParaRPr lang="pl-PL"/>
          </a:p>
        </p:txBody>
      </p:sp>
    </p:spTree>
    <p:extLst>
      <p:ext uri="{BB962C8B-B14F-4D97-AF65-F5344CB8AC3E}">
        <p14:creationId xmlns:p14="http://schemas.microsoft.com/office/powerpoint/2010/main" val="29803386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Państwo mogą zobaczyć zdjęcia wykonanego urządzenia fizycznie wykonanego urządzenia urządzenie zostało zamontowane w przygotowanym wcześniej zbiorniku które miałoby symulować szambo i stały wykonane pomiary okazuje się że czujnik działa sprawnie oraz spełnia założone wszystkie wymagane założenia techniczne. </a:t>
            </a:r>
          </a:p>
        </p:txBody>
      </p:sp>
      <p:sp>
        <p:nvSpPr>
          <p:cNvPr id="4" name="Symbol zastępczy numeru slajdu 3"/>
          <p:cNvSpPr>
            <a:spLocks noGrp="1"/>
          </p:cNvSpPr>
          <p:nvPr>
            <p:ph type="sldNum" sz="quarter" idx="5"/>
          </p:nvPr>
        </p:nvSpPr>
        <p:spPr/>
        <p:txBody>
          <a:bodyPr/>
          <a:lstStyle/>
          <a:p>
            <a:fld id="{35C6172E-4F1A-44E0-89D9-F3C1E8A4B421}" type="slidenum">
              <a:rPr lang="pl-PL" smtClean="0"/>
              <a:t>9</a:t>
            </a:fld>
            <a:endParaRPr lang="pl-PL"/>
          </a:p>
        </p:txBody>
      </p:sp>
    </p:spTree>
    <p:extLst>
      <p:ext uri="{BB962C8B-B14F-4D97-AF65-F5344CB8AC3E}">
        <p14:creationId xmlns:p14="http://schemas.microsoft.com/office/powerpoint/2010/main" val="14922408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C389AA30-6131-21AF-4C6D-79912696ED48}"/>
              </a:ext>
            </a:extLst>
          </p:cNvPr>
          <p:cNvSpPr>
            <a:spLocks noGrp="1"/>
          </p:cNvSpPr>
          <p:nvPr>
            <p:ph type="ctrTitle"/>
          </p:nvPr>
        </p:nvSpPr>
        <p:spPr>
          <a:xfrm>
            <a:off x="1524000" y="1122363"/>
            <a:ext cx="9144000" cy="2387600"/>
          </a:xfrm>
        </p:spPr>
        <p:txBody>
          <a:bodyPr anchor="b"/>
          <a:lstStyle>
            <a:lvl1pPr algn="ctr">
              <a:defRPr sz="6000"/>
            </a:lvl1pPr>
          </a:lstStyle>
          <a:p>
            <a:r>
              <a:rPr lang="pl-PL"/>
              <a:t>Kliknij, aby edytować styl</a:t>
            </a:r>
          </a:p>
        </p:txBody>
      </p:sp>
      <p:sp>
        <p:nvSpPr>
          <p:cNvPr id="3" name="Podtytuł 2">
            <a:extLst>
              <a:ext uri="{FF2B5EF4-FFF2-40B4-BE49-F238E27FC236}">
                <a16:creationId xmlns:a16="http://schemas.microsoft.com/office/drawing/2014/main" id="{AC0202A5-DFF3-7857-F193-0A969A8F0C1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l-PL"/>
              <a:t>Kliknij, aby edytować styl wzorca podtytułu</a:t>
            </a:r>
          </a:p>
        </p:txBody>
      </p:sp>
      <p:sp>
        <p:nvSpPr>
          <p:cNvPr id="4" name="Symbol zastępczy daty 3">
            <a:extLst>
              <a:ext uri="{FF2B5EF4-FFF2-40B4-BE49-F238E27FC236}">
                <a16:creationId xmlns:a16="http://schemas.microsoft.com/office/drawing/2014/main" id="{D194D9B4-9DE7-5AEC-0BDC-57180E7A0F94}"/>
              </a:ext>
            </a:extLst>
          </p:cNvPr>
          <p:cNvSpPr>
            <a:spLocks noGrp="1"/>
          </p:cNvSpPr>
          <p:nvPr>
            <p:ph type="dt" sz="half" idx="10"/>
          </p:nvPr>
        </p:nvSpPr>
        <p:spPr/>
        <p:txBody>
          <a:bodyPr/>
          <a:lstStyle/>
          <a:p>
            <a:fld id="{A55F4A22-8199-413E-B4A4-B96F1202DD89}" type="datetimeFigureOut">
              <a:rPr lang="pl-PL" smtClean="0"/>
              <a:t>04.12.2024</a:t>
            </a:fld>
            <a:endParaRPr lang="pl-PL"/>
          </a:p>
        </p:txBody>
      </p:sp>
      <p:sp>
        <p:nvSpPr>
          <p:cNvPr id="5" name="Symbol zastępczy stopki 4">
            <a:extLst>
              <a:ext uri="{FF2B5EF4-FFF2-40B4-BE49-F238E27FC236}">
                <a16:creationId xmlns:a16="http://schemas.microsoft.com/office/drawing/2014/main" id="{BD5D2353-F614-0FCC-F4B1-B59E7B7DA8A3}"/>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C4579196-D38A-D125-7A3E-072E69F9B158}"/>
              </a:ext>
            </a:extLst>
          </p:cNvPr>
          <p:cNvSpPr>
            <a:spLocks noGrp="1"/>
          </p:cNvSpPr>
          <p:nvPr>
            <p:ph type="sldNum" sz="quarter" idx="12"/>
          </p:nvPr>
        </p:nvSpPr>
        <p:spPr/>
        <p:txBody>
          <a:bodyPr/>
          <a:lstStyle/>
          <a:p>
            <a:fld id="{C9BD07D1-6AA0-482D-BD38-80A0D746314F}" type="slidenum">
              <a:rPr lang="pl-PL" smtClean="0"/>
              <a:t>‹#›</a:t>
            </a:fld>
            <a:endParaRPr lang="pl-PL"/>
          </a:p>
        </p:txBody>
      </p:sp>
    </p:spTree>
    <p:extLst>
      <p:ext uri="{BB962C8B-B14F-4D97-AF65-F5344CB8AC3E}">
        <p14:creationId xmlns:p14="http://schemas.microsoft.com/office/powerpoint/2010/main" val="26951523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3E443A66-6175-96AA-680B-4814B2C5F68F}"/>
              </a:ext>
            </a:extLst>
          </p:cNvPr>
          <p:cNvSpPr>
            <a:spLocks noGrp="1"/>
          </p:cNvSpPr>
          <p:nvPr>
            <p:ph type="title"/>
          </p:nvPr>
        </p:nvSpPr>
        <p:spPr/>
        <p:txBody>
          <a:bodyPr/>
          <a:lstStyle/>
          <a:p>
            <a:r>
              <a:rPr lang="pl-PL"/>
              <a:t>Kliknij, aby edytować styl</a:t>
            </a:r>
          </a:p>
        </p:txBody>
      </p:sp>
      <p:sp>
        <p:nvSpPr>
          <p:cNvPr id="3" name="Symbol zastępczy tytułu pionowego 2">
            <a:extLst>
              <a:ext uri="{FF2B5EF4-FFF2-40B4-BE49-F238E27FC236}">
                <a16:creationId xmlns:a16="http://schemas.microsoft.com/office/drawing/2014/main" id="{385A54AE-1FF7-8025-8B94-120A896E45E5}"/>
              </a:ext>
            </a:extLst>
          </p:cNvPr>
          <p:cNvSpPr>
            <a:spLocks noGrp="1"/>
          </p:cNvSpPr>
          <p:nvPr>
            <p:ph type="body" orient="vert" idx="1"/>
          </p:nvPr>
        </p:nvSpPr>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EB48C0B8-8EBF-2E99-4B3B-E7BE8EC6BE14}"/>
              </a:ext>
            </a:extLst>
          </p:cNvPr>
          <p:cNvSpPr>
            <a:spLocks noGrp="1"/>
          </p:cNvSpPr>
          <p:nvPr>
            <p:ph type="dt" sz="half" idx="10"/>
          </p:nvPr>
        </p:nvSpPr>
        <p:spPr/>
        <p:txBody>
          <a:bodyPr/>
          <a:lstStyle/>
          <a:p>
            <a:fld id="{A55F4A22-8199-413E-B4A4-B96F1202DD89}" type="datetimeFigureOut">
              <a:rPr lang="pl-PL" smtClean="0"/>
              <a:t>04.12.2024</a:t>
            </a:fld>
            <a:endParaRPr lang="pl-PL"/>
          </a:p>
        </p:txBody>
      </p:sp>
      <p:sp>
        <p:nvSpPr>
          <p:cNvPr id="5" name="Symbol zastępczy stopki 4">
            <a:extLst>
              <a:ext uri="{FF2B5EF4-FFF2-40B4-BE49-F238E27FC236}">
                <a16:creationId xmlns:a16="http://schemas.microsoft.com/office/drawing/2014/main" id="{B03DB1F2-DD9B-6F0C-D0CF-EE61D91CD9DD}"/>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7D985ECD-ABA1-5567-85EA-FED73F25ADE2}"/>
              </a:ext>
            </a:extLst>
          </p:cNvPr>
          <p:cNvSpPr>
            <a:spLocks noGrp="1"/>
          </p:cNvSpPr>
          <p:nvPr>
            <p:ph type="sldNum" sz="quarter" idx="12"/>
          </p:nvPr>
        </p:nvSpPr>
        <p:spPr/>
        <p:txBody>
          <a:bodyPr/>
          <a:lstStyle/>
          <a:p>
            <a:fld id="{C9BD07D1-6AA0-482D-BD38-80A0D746314F}" type="slidenum">
              <a:rPr lang="pl-PL" smtClean="0"/>
              <a:t>‹#›</a:t>
            </a:fld>
            <a:endParaRPr lang="pl-PL"/>
          </a:p>
        </p:txBody>
      </p:sp>
    </p:spTree>
    <p:extLst>
      <p:ext uri="{BB962C8B-B14F-4D97-AF65-F5344CB8AC3E}">
        <p14:creationId xmlns:p14="http://schemas.microsoft.com/office/powerpoint/2010/main" val="42131369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a:extLst>
              <a:ext uri="{FF2B5EF4-FFF2-40B4-BE49-F238E27FC236}">
                <a16:creationId xmlns:a16="http://schemas.microsoft.com/office/drawing/2014/main" id="{68795C95-6878-19DB-76ED-1161EF4E4D24}"/>
              </a:ext>
            </a:extLst>
          </p:cNvPr>
          <p:cNvSpPr>
            <a:spLocks noGrp="1"/>
          </p:cNvSpPr>
          <p:nvPr>
            <p:ph type="title" orient="vert"/>
          </p:nvPr>
        </p:nvSpPr>
        <p:spPr>
          <a:xfrm>
            <a:off x="8724900" y="365125"/>
            <a:ext cx="2628900" cy="5811838"/>
          </a:xfrm>
        </p:spPr>
        <p:txBody>
          <a:bodyPr vert="eaVert"/>
          <a:lstStyle/>
          <a:p>
            <a:r>
              <a:rPr lang="pl-PL"/>
              <a:t>Kliknij, aby edytować styl</a:t>
            </a:r>
          </a:p>
        </p:txBody>
      </p:sp>
      <p:sp>
        <p:nvSpPr>
          <p:cNvPr id="3" name="Symbol zastępczy tytułu pionowego 2">
            <a:extLst>
              <a:ext uri="{FF2B5EF4-FFF2-40B4-BE49-F238E27FC236}">
                <a16:creationId xmlns:a16="http://schemas.microsoft.com/office/drawing/2014/main" id="{733CE3F5-7002-9464-24C9-0EA60EE40095}"/>
              </a:ext>
            </a:extLst>
          </p:cNvPr>
          <p:cNvSpPr>
            <a:spLocks noGrp="1"/>
          </p:cNvSpPr>
          <p:nvPr>
            <p:ph type="body" orient="vert" idx="1"/>
          </p:nvPr>
        </p:nvSpPr>
        <p:spPr>
          <a:xfrm>
            <a:off x="838200" y="365125"/>
            <a:ext cx="7734300" cy="5811838"/>
          </a:xfrm>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F8D7F338-4D15-638B-9206-060EF38D24FE}"/>
              </a:ext>
            </a:extLst>
          </p:cNvPr>
          <p:cNvSpPr>
            <a:spLocks noGrp="1"/>
          </p:cNvSpPr>
          <p:nvPr>
            <p:ph type="dt" sz="half" idx="10"/>
          </p:nvPr>
        </p:nvSpPr>
        <p:spPr/>
        <p:txBody>
          <a:bodyPr/>
          <a:lstStyle/>
          <a:p>
            <a:fld id="{A55F4A22-8199-413E-B4A4-B96F1202DD89}" type="datetimeFigureOut">
              <a:rPr lang="pl-PL" smtClean="0"/>
              <a:t>04.12.2024</a:t>
            </a:fld>
            <a:endParaRPr lang="pl-PL"/>
          </a:p>
        </p:txBody>
      </p:sp>
      <p:sp>
        <p:nvSpPr>
          <p:cNvPr id="5" name="Symbol zastępczy stopki 4">
            <a:extLst>
              <a:ext uri="{FF2B5EF4-FFF2-40B4-BE49-F238E27FC236}">
                <a16:creationId xmlns:a16="http://schemas.microsoft.com/office/drawing/2014/main" id="{C257B8EE-31E2-4BE6-4636-1517AC16C75E}"/>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1AFD1599-025D-E6FC-BF3A-BDE751F2E8B1}"/>
              </a:ext>
            </a:extLst>
          </p:cNvPr>
          <p:cNvSpPr>
            <a:spLocks noGrp="1"/>
          </p:cNvSpPr>
          <p:nvPr>
            <p:ph type="sldNum" sz="quarter" idx="12"/>
          </p:nvPr>
        </p:nvSpPr>
        <p:spPr/>
        <p:txBody>
          <a:bodyPr/>
          <a:lstStyle/>
          <a:p>
            <a:fld id="{C9BD07D1-6AA0-482D-BD38-80A0D746314F}" type="slidenum">
              <a:rPr lang="pl-PL" smtClean="0"/>
              <a:t>‹#›</a:t>
            </a:fld>
            <a:endParaRPr lang="pl-PL"/>
          </a:p>
        </p:txBody>
      </p:sp>
    </p:spTree>
    <p:extLst>
      <p:ext uri="{BB962C8B-B14F-4D97-AF65-F5344CB8AC3E}">
        <p14:creationId xmlns:p14="http://schemas.microsoft.com/office/powerpoint/2010/main" val="5142029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F647BA5-87AD-773D-202A-3AFA63BDA34A}"/>
              </a:ext>
            </a:extLst>
          </p:cNvPr>
          <p:cNvSpPr>
            <a:spLocks noGrp="1"/>
          </p:cNvSpPr>
          <p:nvPr>
            <p:ph type="title"/>
          </p:nvPr>
        </p:nvSpPr>
        <p:spPr/>
        <p:txBody>
          <a:bodyPr/>
          <a:lstStyle/>
          <a:p>
            <a:r>
              <a:rPr lang="pl-PL"/>
              <a:t>Kliknij, aby edytować styl</a:t>
            </a:r>
          </a:p>
        </p:txBody>
      </p:sp>
      <p:sp>
        <p:nvSpPr>
          <p:cNvPr id="3" name="Symbol zastępczy zawartości 2">
            <a:extLst>
              <a:ext uri="{FF2B5EF4-FFF2-40B4-BE49-F238E27FC236}">
                <a16:creationId xmlns:a16="http://schemas.microsoft.com/office/drawing/2014/main" id="{AB20F5D2-7300-C2CF-832B-6EF486580C5D}"/>
              </a:ext>
            </a:extLst>
          </p:cNvPr>
          <p:cNvSpPr>
            <a:spLocks noGrp="1"/>
          </p:cNvSpPr>
          <p:nvPr>
            <p:ph idx="1"/>
          </p:nvPr>
        </p:nvSpPr>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BA98F786-4374-E18D-E8BA-B144A12D8304}"/>
              </a:ext>
            </a:extLst>
          </p:cNvPr>
          <p:cNvSpPr>
            <a:spLocks noGrp="1"/>
          </p:cNvSpPr>
          <p:nvPr>
            <p:ph type="dt" sz="half" idx="10"/>
          </p:nvPr>
        </p:nvSpPr>
        <p:spPr/>
        <p:txBody>
          <a:bodyPr/>
          <a:lstStyle/>
          <a:p>
            <a:fld id="{A55F4A22-8199-413E-B4A4-B96F1202DD89}" type="datetimeFigureOut">
              <a:rPr lang="pl-PL" smtClean="0"/>
              <a:t>04.12.2024</a:t>
            </a:fld>
            <a:endParaRPr lang="pl-PL"/>
          </a:p>
        </p:txBody>
      </p:sp>
      <p:sp>
        <p:nvSpPr>
          <p:cNvPr id="5" name="Symbol zastępczy stopki 4">
            <a:extLst>
              <a:ext uri="{FF2B5EF4-FFF2-40B4-BE49-F238E27FC236}">
                <a16:creationId xmlns:a16="http://schemas.microsoft.com/office/drawing/2014/main" id="{917FB457-E6F4-8850-92EA-4CC27ED4AED8}"/>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2D449468-F169-A045-30EC-EAB6CBAA496C}"/>
              </a:ext>
            </a:extLst>
          </p:cNvPr>
          <p:cNvSpPr>
            <a:spLocks noGrp="1"/>
          </p:cNvSpPr>
          <p:nvPr>
            <p:ph type="sldNum" sz="quarter" idx="12"/>
          </p:nvPr>
        </p:nvSpPr>
        <p:spPr/>
        <p:txBody>
          <a:bodyPr/>
          <a:lstStyle/>
          <a:p>
            <a:fld id="{C9BD07D1-6AA0-482D-BD38-80A0D746314F}" type="slidenum">
              <a:rPr lang="pl-PL" smtClean="0"/>
              <a:t>‹#›</a:t>
            </a:fld>
            <a:endParaRPr lang="pl-PL"/>
          </a:p>
        </p:txBody>
      </p:sp>
    </p:spTree>
    <p:extLst>
      <p:ext uri="{BB962C8B-B14F-4D97-AF65-F5344CB8AC3E}">
        <p14:creationId xmlns:p14="http://schemas.microsoft.com/office/powerpoint/2010/main" val="40349419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C0539A74-A147-EE18-D7AC-FBFEACC8A92F}"/>
              </a:ext>
            </a:extLst>
          </p:cNvPr>
          <p:cNvSpPr>
            <a:spLocks noGrp="1"/>
          </p:cNvSpPr>
          <p:nvPr>
            <p:ph type="title"/>
          </p:nvPr>
        </p:nvSpPr>
        <p:spPr>
          <a:xfrm>
            <a:off x="831850" y="1709738"/>
            <a:ext cx="10515600" cy="2852737"/>
          </a:xfrm>
        </p:spPr>
        <p:txBody>
          <a:bodyPr anchor="b"/>
          <a:lstStyle>
            <a:lvl1pPr>
              <a:defRPr sz="6000"/>
            </a:lvl1pPr>
          </a:lstStyle>
          <a:p>
            <a:r>
              <a:rPr lang="pl-PL"/>
              <a:t>Kliknij, aby edytować styl</a:t>
            </a:r>
          </a:p>
        </p:txBody>
      </p:sp>
      <p:sp>
        <p:nvSpPr>
          <p:cNvPr id="3" name="Symbol zastępczy tekstu 2">
            <a:extLst>
              <a:ext uri="{FF2B5EF4-FFF2-40B4-BE49-F238E27FC236}">
                <a16:creationId xmlns:a16="http://schemas.microsoft.com/office/drawing/2014/main" id="{41C23D90-B590-2135-E71E-3CF4AA0380B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pl-PL"/>
              <a:t>Kliknij, aby edytować style wzorca tekstu</a:t>
            </a:r>
          </a:p>
        </p:txBody>
      </p:sp>
      <p:sp>
        <p:nvSpPr>
          <p:cNvPr id="4" name="Symbol zastępczy daty 3">
            <a:extLst>
              <a:ext uri="{FF2B5EF4-FFF2-40B4-BE49-F238E27FC236}">
                <a16:creationId xmlns:a16="http://schemas.microsoft.com/office/drawing/2014/main" id="{71EA7DCC-1DA6-6CFD-47CB-E540455BB298}"/>
              </a:ext>
            </a:extLst>
          </p:cNvPr>
          <p:cNvSpPr>
            <a:spLocks noGrp="1"/>
          </p:cNvSpPr>
          <p:nvPr>
            <p:ph type="dt" sz="half" idx="10"/>
          </p:nvPr>
        </p:nvSpPr>
        <p:spPr/>
        <p:txBody>
          <a:bodyPr/>
          <a:lstStyle/>
          <a:p>
            <a:fld id="{A55F4A22-8199-413E-B4A4-B96F1202DD89}" type="datetimeFigureOut">
              <a:rPr lang="pl-PL" smtClean="0"/>
              <a:t>04.12.2024</a:t>
            </a:fld>
            <a:endParaRPr lang="pl-PL"/>
          </a:p>
        </p:txBody>
      </p:sp>
      <p:sp>
        <p:nvSpPr>
          <p:cNvPr id="5" name="Symbol zastępczy stopki 4">
            <a:extLst>
              <a:ext uri="{FF2B5EF4-FFF2-40B4-BE49-F238E27FC236}">
                <a16:creationId xmlns:a16="http://schemas.microsoft.com/office/drawing/2014/main" id="{284B1C55-13B3-A3C8-36C5-D0051BB11A27}"/>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73D7883A-CF15-9B88-96E3-3645FA0CD936}"/>
              </a:ext>
            </a:extLst>
          </p:cNvPr>
          <p:cNvSpPr>
            <a:spLocks noGrp="1"/>
          </p:cNvSpPr>
          <p:nvPr>
            <p:ph type="sldNum" sz="quarter" idx="12"/>
          </p:nvPr>
        </p:nvSpPr>
        <p:spPr/>
        <p:txBody>
          <a:bodyPr/>
          <a:lstStyle/>
          <a:p>
            <a:fld id="{C9BD07D1-6AA0-482D-BD38-80A0D746314F}" type="slidenum">
              <a:rPr lang="pl-PL" smtClean="0"/>
              <a:t>‹#›</a:t>
            </a:fld>
            <a:endParaRPr lang="pl-PL"/>
          </a:p>
        </p:txBody>
      </p:sp>
    </p:spTree>
    <p:extLst>
      <p:ext uri="{BB962C8B-B14F-4D97-AF65-F5344CB8AC3E}">
        <p14:creationId xmlns:p14="http://schemas.microsoft.com/office/powerpoint/2010/main" val="3951374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242BEB7-24AB-8626-36DF-555C7CFD4C23}"/>
              </a:ext>
            </a:extLst>
          </p:cNvPr>
          <p:cNvSpPr>
            <a:spLocks noGrp="1"/>
          </p:cNvSpPr>
          <p:nvPr>
            <p:ph type="title"/>
          </p:nvPr>
        </p:nvSpPr>
        <p:spPr/>
        <p:txBody>
          <a:bodyPr/>
          <a:lstStyle/>
          <a:p>
            <a:r>
              <a:rPr lang="pl-PL"/>
              <a:t>Kliknij, aby edytować styl</a:t>
            </a:r>
          </a:p>
        </p:txBody>
      </p:sp>
      <p:sp>
        <p:nvSpPr>
          <p:cNvPr id="3" name="Symbol zastępczy zawartości 2">
            <a:extLst>
              <a:ext uri="{FF2B5EF4-FFF2-40B4-BE49-F238E27FC236}">
                <a16:creationId xmlns:a16="http://schemas.microsoft.com/office/drawing/2014/main" id="{A0D05DA3-2E03-77C4-245B-CE59F4D0D09E}"/>
              </a:ext>
            </a:extLst>
          </p:cNvPr>
          <p:cNvSpPr>
            <a:spLocks noGrp="1"/>
          </p:cNvSpPr>
          <p:nvPr>
            <p:ph sz="half" idx="1"/>
          </p:nvPr>
        </p:nvSpPr>
        <p:spPr>
          <a:xfrm>
            <a:off x="838200" y="1825625"/>
            <a:ext cx="5181600" cy="435133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zawartości 3">
            <a:extLst>
              <a:ext uri="{FF2B5EF4-FFF2-40B4-BE49-F238E27FC236}">
                <a16:creationId xmlns:a16="http://schemas.microsoft.com/office/drawing/2014/main" id="{CDD01209-9B96-7290-EFD2-416DDBCCB624}"/>
              </a:ext>
            </a:extLst>
          </p:cNvPr>
          <p:cNvSpPr>
            <a:spLocks noGrp="1"/>
          </p:cNvSpPr>
          <p:nvPr>
            <p:ph sz="half" idx="2"/>
          </p:nvPr>
        </p:nvSpPr>
        <p:spPr>
          <a:xfrm>
            <a:off x="6172200" y="1825625"/>
            <a:ext cx="5181600" cy="435133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5" name="Symbol zastępczy daty 4">
            <a:extLst>
              <a:ext uri="{FF2B5EF4-FFF2-40B4-BE49-F238E27FC236}">
                <a16:creationId xmlns:a16="http://schemas.microsoft.com/office/drawing/2014/main" id="{FF74FAB8-265C-1C0B-9CDA-60EEF41A7F72}"/>
              </a:ext>
            </a:extLst>
          </p:cNvPr>
          <p:cNvSpPr>
            <a:spLocks noGrp="1"/>
          </p:cNvSpPr>
          <p:nvPr>
            <p:ph type="dt" sz="half" idx="10"/>
          </p:nvPr>
        </p:nvSpPr>
        <p:spPr/>
        <p:txBody>
          <a:bodyPr/>
          <a:lstStyle/>
          <a:p>
            <a:fld id="{A55F4A22-8199-413E-B4A4-B96F1202DD89}" type="datetimeFigureOut">
              <a:rPr lang="pl-PL" smtClean="0"/>
              <a:t>04.12.2024</a:t>
            </a:fld>
            <a:endParaRPr lang="pl-PL"/>
          </a:p>
        </p:txBody>
      </p:sp>
      <p:sp>
        <p:nvSpPr>
          <p:cNvPr id="6" name="Symbol zastępczy stopki 5">
            <a:extLst>
              <a:ext uri="{FF2B5EF4-FFF2-40B4-BE49-F238E27FC236}">
                <a16:creationId xmlns:a16="http://schemas.microsoft.com/office/drawing/2014/main" id="{FB5B53B5-97F3-A712-72E9-3E4709BAA67B}"/>
              </a:ext>
            </a:extLst>
          </p:cNvPr>
          <p:cNvSpPr>
            <a:spLocks noGrp="1"/>
          </p:cNvSpPr>
          <p:nvPr>
            <p:ph type="ftr" sz="quarter" idx="11"/>
          </p:nvPr>
        </p:nvSpPr>
        <p:spPr/>
        <p:txBody>
          <a:bodyPr/>
          <a:lstStyle/>
          <a:p>
            <a:endParaRPr lang="pl-PL"/>
          </a:p>
        </p:txBody>
      </p:sp>
      <p:sp>
        <p:nvSpPr>
          <p:cNvPr id="7" name="Symbol zastępczy numeru slajdu 6">
            <a:extLst>
              <a:ext uri="{FF2B5EF4-FFF2-40B4-BE49-F238E27FC236}">
                <a16:creationId xmlns:a16="http://schemas.microsoft.com/office/drawing/2014/main" id="{FA298563-B9AC-F871-C8C3-CF3AC8534B1C}"/>
              </a:ext>
            </a:extLst>
          </p:cNvPr>
          <p:cNvSpPr>
            <a:spLocks noGrp="1"/>
          </p:cNvSpPr>
          <p:nvPr>
            <p:ph type="sldNum" sz="quarter" idx="12"/>
          </p:nvPr>
        </p:nvSpPr>
        <p:spPr/>
        <p:txBody>
          <a:bodyPr/>
          <a:lstStyle/>
          <a:p>
            <a:fld id="{C9BD07D1-6AA0-482D-BD38-80A0D746314F}" type="slidenum">
              <a:rPr lang="pl-PL" smtClean="0"/>
              <a:t>‹#›</a:t>
            </a:fld>
            <a:endParaRPr lang="pl-PL"/>
          </a:p>
        </p:txBody>
      </p:sp>
    </p:spTree>
    <p:extLst>
      <p:ext uri="{BB962C8B-B14F-4D97-AF65-F5344CB8AC3E}">
        <p14:creationId xmlns:p14="http://schemas.microsoft.com/office/powerpoint/2010/main" val="4160989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30809D07-DB24-8342-3FA9-B672A5FBDAB3}"/>
              </a:ext>
            </a:extLst>
          </p:cNvPr>
          <p:cNvSpPr>
            <a:spLocks noGrp="1"/>
          </p:cNvSpPr>
          <p:nvPr>
            <p:ph type="title"/>
          </p:nvPr>
        </p:nvSpPr>
        <p:spPr>
          <a:xfrm>
            <a:off x="839788" y="365125"/>
            <a:ext cx="10515600" cy="1325563"/>
          </a:xfrm>
        </p:spPr>
        <p:txBody>
          <a:bodyPr/>
          <a:lstStyle/>
          <a:p>
            <a:r>
              <a:rPr lang="pl-PL"/>
              <a:t>Kliknij, aby edytować styl</a:t>
            </a:r>
          </a:p>
        </p:txBody>
      </p:sp>
      <p:sp>
        <p:nvSpPr>
          <p:cNvPr id="3" name="Symbol zastępczy tekstu 2">
            <a:extLst>
              <a:ext uri="{FF2B5EF4-FFF2-40B4-BE49-F238E27FC236}">
                <a16:creationId xmlns:a16="http://schemas.microsoft.com/office/drawing/2014/main" id="{A617C49A-9D82-25B4-E741-B864DB8AF1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4" name="Symbol zastępczy zawartości 3">
            <a:extLst>
              <a:ext uri="{FF2B5EF4-FFF2-40B4-BE49-F238E27FC236}">
                <a16:creationId xmlns:a16="http://schemas.microsoft.com/office/drawing/2014/main" id="{D972EE90-EF16-7446-60DA-37CC32954B9E}"/>
              </a:ext>
            </a:extLst>
          </p:cNvPr>
          <p:cNvSpPr>
            <a:spLocks noGrp="1"/>
          </p:cNvSpPr>
          <p:nvPr>
            <p:ph sz="half" idx="2"/>
          </p:nvPr>
        </p:nvSpPr>
        <p:spPr>
          <a:xfrm>
            <a:off x="839788" y="2505075"/>
            <a:ext cx="5157787" cy="368458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5" name="Symbol zastępczy tekstu 4">
            <a:extLst>
              <a:ext uri="{FF2B5EF4-FFF2-40B4-BE49-F238E27FC236}">
                <a16:creationId xmlns:a16="http://schemas.microsoft.com/office/drawing/2014/main" id="{EB569D63-A9DE-B3BF-327D-6F60A6BD7E3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6" name="Symbol zastępczy zawartości 5">
            <a:extLst>
              <a:ext uri="{FF2B5EF4-FFF2-40B4-BE49-F238E27FC236}">
                <a16:creationId xmlns:a16="http://schemas.microsoft.com/office/drawing/2014/main" id="{E128BC17-3370-9C15-F558-98979D1A1C59}"/>
              </a:ext>
            </a:extLst>
          </p:cNvPr>
          <p:cNvSpPr>
            <a:spLocks noGrp="1"/>
          </p:cNvSpPr>
          <p:nvPr>
            <p:ph sz="quarter" idx="4"/>
          </p:nvPr>
        </p:nvSpPr>
        <p:spPr>
          <a:xfrm>
            <a:off x="6172200" y="2505075"/>
            <a:ext cx="5183188" cy="368458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7" name="Symbol zastępczy daty 6">
            <a:extLst>
              <a:ext uri="{FF2B5EF4-FFF2-40B4-BE49-F238E27FC236}">
                <a16:creationId xmlns:a16="http://schemas.microsoft.com/office/drawing/2014/main" id="{A2DD9225-B983-7B42-A294-1D5EE75EFF15}"/>
              </a:ext>
            </a:extLst>
          </p:cNvPr>
          <p:cNvSpPr>
            <a:spLocks noGrp="1"/>
          </p:cNvSpPr>
          <p:nvPr>
            <p:ph type="dt" sz="half" idx="10"/>
          </p:nvPr>
        </p:nvSpPr>
        <p:spPr/>
        <p:txBody>
          <a:bodyPr/>
          <a:lstStyle/>
          <a:p>
            <a:fld id="{A55F4A22-8199-413E-B4A4-B96F1202DD89}" type="datetimeFigureOut">
              <a:rPr lang="pl-PL" smtClean="0"/>
              <a:t>04.12.2024</a:t>
            </a:fld>
            <a:endParaRPr lang="pl-PL"/>
          </a:p>
        </p:txBody>
      </p:sp>
      <p:sp>
        <p:nvSpPr>
          <p:cNvPr id="8" name="Symbol zastępczy stopki 7">
            <a:extLst>
              <a:ext uri="{FF2B5EF4-FFF2-40B4-BE49-F238E27FC236}">
                <a16:creationId xmlns:a16="http://schemas.microsoft.com/office/drawing/2014/main" id="{14CE74B5-32BB-46DB-3039-E48C7274E59A}"/>
              </a:ext>
            </a:extLst>
          </p:cNvPr>
          <p:cNvSpPr>
            <a:spLocks noGrp="1"/>
          </p:cNvSpPr>
          <p:nvPr>
            <p:ph type="ftr" sz="quarter" idx="11"/>
          </p:nvPr>
        </p:nvSpPr>
        <p:spPr/>
        <p:txBody>
          <a:bodyPr/>
          <a:lstStyle/>
          <a:p>
            <a:endParaRPr lang="pl-PL"/>
          </a:p>
        </p:txBody>
      </p:sp>
      <p:sp>
        <p:nvSpPr>
          <p:cNvPr id="9" name="Symbol zastępczy numeru slajdu 8">
            <a:extLst>
              <a:ext uri="{FF2B5EF4-FFF2-40B4-BE49-F238E27FC236}">
                <a16:creationId xmlns:a16="http://schemas.microsoft.com/office/drawing/2014/main" id="{0D70C7A2-5D1C-BCEA-4E96-186740725C53}"/>
              </a:ext>
            </a:extLst>
          </p:cNvPr>
          <p:cNvSpPr>
            <a:spLocks noGrp="1"/>
          </p:cNvSpPr>
          <p:nvPr>
            <p:ph type="sldNum" sz="quarter" idx="12"/>
          </p:nvPr>
        </p:nvSpPr>
        <p:spPr/>
        <p:txBody>
          <a:bodyPr/>
          <a:lstStyle/>
          <a:p>
            <a:fld id="{C9BD07D1-6AA0-482D-BD38-80A0D746314F}" type="slidenum">
              <a:rPr lang="pl-PL" smtClean="0"/>
              <a:t>‹#›</a:t>
            </a:fld>
            <a:endParaRPr lang="pl-PL"/>
          </a:p>
        </p:txBody>
      </p:sp>
    </p:spTree>
    <p:extLst>
      <p:ext uri="{BB962C8B-B14F-4D97-AF65-F5344CB8AC3E}">
        <p14:creationId xmlns:p14="http://schemas.microsoft.com/office/powerpoint/2010/main" val="18882033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986938-D6DA-2A18-EDD6-313D14E0D1A3}"/>
              </a:ext>
            </a:extLst>
          </p:cNvPr>
          <p:cNvSpPr>
            <a:spLocks noGrp="1"/>
          </p:cNvSpPr>
          <p:nvPr>
            <p:ph type="title"/>
          </p:nvPr>
        </p:nvSpPr>
        <p:spPr/>
        <p:txBody>
          <a:bodyPr/>
          <a:lstStyle/>
          <a:p>
            <a:r>
              <a:rPr lang="pl-PL"/>
              <a:t>Kliknij, aby edytować styl</a:t>
            </a:r>
          </a:p>
        </p:txBody>
      </p:sp>
      <p:sp>
        <p:nvSpPr>
          <p:cNvPr id="3" name="Symbol zastępczy daty 2">
            <a:extLst>
              <a:ext uri="{FF2B5EF4-FFF2-40B4-BE49-F238E27FC236}">
                <a16:creationId xmlns:a16="http://schemas.microsoft.com/office/drawing/2014/main" id="{51F58B44-D4EC-70C7-AE46-302BDDE295DB}"/>
              </a:ext>
            </a:extLst>
          </p:cNvPr>
          <p:cNvSpPr>
            <a:spLocks noGrp="1"/>
          </p:cNvSpPr>
          <p:nvPr>
            <p:ph type="dt" sz="half" idx="10"/>
          </p:nvPr>
        </p:nvSpPr>
        <p:spPr/>
        <p:txBody>
          <a:bodyPr/>
          <a:lstStyle/>
          <a:p>
            <a:fld id="{A55F4A22-8199-413E-B4A4-B96F1202DD89}" type="datetimeFigureOut">
              <a:rPr lang="pl-PL" smtClean="0"/>
              <a:t>04.12.2024</a:t>
            </a:fld>
            <a:endParaRPr lang="pl-PL"/>
          </a:p>
        </p:txBody>
      </p:sp>
      <p:sp>
        <p:nvSpPr>
          <p:cNvPr id="4" name="Symbol zastępczy stopki 3">
            <a:extLst>
              <a:ext uri="{FF2B5EF4-FFF2-40B4-BE49-F238E27FC236}">
                <a16:creationId xmlns:a16="http://schemas.microsoft.com/office/drawing/2014/main" id="{A8F238D0-4164-DA2C-A0EF-44F6F07E6FC3}"/>
              </a:ext>
            </a:extLst>
          </p:cNvPr>
          <p:cNvSpPr>
            <a:spLocks noGrp="1"/>
          </p:cNvSpPr>
          <p:nvPr>
            <p:ph type="ftr" sz="quarter" idx="11"/>
          </p:nvPr>
        </p:nvSpPr>
        <p:spPr/>
        <p:txBody>
          <a:bodyPr/>
          <a:lstStyle/>
          <a:p>
            <a:endParaRPr lang="pl-PL"/>
          </a:p>
        </p:txBody>
      </p:sp>
      <p:sp>
        <p:nvSpPr>
          <p:cNvPr id="5" name="Symbol zastępczy numeru slajdu 4">
            <a:extLst>
              <a:ext uri="{FF2B5EF4-FFF2-40B4-BE49-F238E27FC236}">
                <a16:creationId xmlns:a16="http://schemas.microsoft.com/office/drawing/2014/main" id="{7DC58C65-5882-8D4E-DA5B-ADF460DF5022}"/>
              </a:ext>
            </a:extLst>
          </p:cNvPr>
          <p:cNvSpPr>
            <a:spLocks noGrp="1"/>
          </p:cNvSpPr>
          <p:nvPr>
            <p:ph type="sldNum" sz="quarter" idx="12"/>
          </p:nvPr>
        </p:nvSpPr>
        <p:spPr/>
        <p:txBody>
          <a:bodyPr/>
          <a:lstStyle/>
          <a:p>
            <a:fld id="{C9BD07D1-6AA0-482D-BD38-80A0D746314F}" type="slidenum">
              <a:rPr lang="pl-PL" smtClean="0"/>
              <a:t>‹#›</a:t>
            </a:fld>
            <a:endParaRPr lang="pl-PL"/>
          </a:p>
        </p:txBody>
      </p:sp>
    </p:spTree>
    <p:extLst>
      <p:ext uri="{BB962C8B-B14F-4D97-AF65-F5344CB8AC3E}">
        <p14:creationId xmlns:p14="http://schemas.microsoft.com/office/powerpoint/2010/main" val="9663888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Symbol zastępczy daty 1">
            <a:extLst>
              <a:ext uri="{FF2B5EF4-FFF2-40B4-BE49-F238E27FC236}">
                <a16:creationId xmlns:a16="http://schemas.microsoft.com/office/drawing/2014/main" id="{F08DD087-C495-6F49-0F52-D6CB061BF91A}"/>
              </a:ext>
            </a:extLst>
          </p:cNvPr>
          <p:cNvSpPr>
            <a:spLocks noGrp="1"/>
          </p:cNvSpPr>
          <p:nvPr>
            <p:ph type="dt" sz="half" idx="10"/>
          </p:nvPr>
        </p:nvSpPr>
        <p:spPr/>
        <p:txBody>
          <a:bodyPr/>
          <a:lstStyle/>
          <a:p>
            <a:fld id="{A55F4A22-8199-413E-B4A4-B96F1202DD89}" type="datetimeFigureOut">
              <a:rPr lang="pl-PL" smtClean="0"/>
              <a:t>04.12.2024</a:t>
            </a:fld>
            <a:endParaRPr lang="pl-PL"/>
          </a:p>
        </p:txBody>
      </p:sp>
      <p:sp>
        <p:nvSpPr>
          <p:cNvPr id="3" name="Symbol zastępczy stopki 2">
            <a:extLst>
              <a:ext uri="{FF2B5EF4-FFF2-40B4-BE49-F238E27FC236}">
                <a16:creationId xmlns:a16="http://schemas.microsoft.com/office/drawing/2014/main" id="{400ED122-5D26-C699-E7E3-ED4D95A2E02F}"/>
              </a:ext>
            </a:extLst>
          </p:cNvPr>
          <p:cNvSpPr>
            <a:spLocks noGrp="1"/>
          </p:cNvSpPr>
          <p:nvPr>
            <p:ph type="ftr" sz="quarter" idx="11"/>
          </p:nvPr>
        </p:nvSpPr>
        <p:spPr/>
        <p:txBody>
          <a:bodyPr/>
          <a:lstStyle/>
          <a:p>
            <a:endParaRPr lang="pl-PL"/>
          </a:p>
        </p:txBody>
      </p:sp>
      <p:sp>
        <p:nvSpPr>
          <p:cNvPr id="4" name="Symbol zastępczy numeru slajdu 3">
            <a:extLst>
              <a:ext uri="{FF2B5EF4-FFF2-40B4-BE49-F238E27FC236}">
                <a16:creationId xmlns:a16="http://schemas.microsoft.com/office/drawing/2014/main" id="{75288CC6-2DB1-8734-FF66-8E809CCA00FA}"/>
              </a:ext>
            </a:extLst>
          </p:cNvPr>
          <p:cNvSpPr>
            <a:spLocks noGrp="1"/>
          </p:cNvSpPr>
          <p:nvPr>
            <p:ph type="sldNum" sz="quarter" idx="12"/>
          </p:nvPr>
        </p:nvSpPr>
        <p:spPr/>
        <p:txBody>
          <a:bodyPr/>
          <a:lstStyle/>
          <a:p>
            <a:fld id="{C9BD07D1-6AA0-482D-BD38-80A0D746314F}" type="slidenum">
              <a:rPr lang="pl-PL" smtClean="0"/>
              <a:t>‹#›</a:t>
            </a:fld>
            <a:endParaRPr lang="pl-PL"/>
          </a:p>
        </p:txBody>
      </p:sp>
    </p:spTree>
    <p:extLst>
      <p:ext uri="{BB962C8B-B14F-4D97-AF65-F5344CB8AC3E}">
        <p14:creationId xmlns:p14="http://schemas.microsoft.com/office/powerpoint/2010/main" val="29708166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ADC4F521-A463-9597-1807-F65C82ABD4DB}"/>
              </a:ext>
            </a:extLst>
          </p:cNvPr>
          <p:cNvSpPr>
            <a:spLocks noGrp="1"/>
          </p:cNvSpPr>
          <p:nvPr>
            <p:ph type="title"/>
          </p:nvPr>
        </p:nvSpPr>
        <p:spPr>
          <a:xfrm>
            <a:off x="839788" y="457200"/>
            <a:ext cx="3932237" cy="1600200"/>
          </a:xfrm>
        </p:spPr>
        <p:txBody>
          <a:bodyPr anchor="b"/>
          <a:lstStyle>
            <a:lvl1pPr>
              <a:defRPr sz="3200"/>
            </a:lvl1pPr>
          </a:lstStyle>
          <a:p>
            <a:r>
              <a:rPr lang="pl-PL"/>
              <a:t>Kliknij, aby edytować styl</a:t>
            </a:r>
          </a:p>
        </p:txBody>
      </p:sp>
      <p:sp>
        <p:nvSpPr>
          <p:cNvPr id="3" name="Symbol zastępczy zawartości 2">
            <a:extLst>
              <a:ext uri="{FF2B5EF4-FFF2-40B4-BE49-F238E27FC236}">
                <a16:creationId xmlns:a16="http://schemas.microsoft.com/office/drawing/2014/main" id="{CC9D41A4-8729-A6DE-4E0E-4976207F989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tekstu 3">
            <a:extLst>
              <a:ext uri="{FF2B5EF4-FFF2-40B4-BE49-F238E27FC236}">
                <a16:creationId xmlns:a16="http://schemas.microsoft.com/office/drawing/2014/main" id="{C657DC65-1E02-2827-5DE5-89691C99C8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Symbol zastępczy daty 4">
            <a:extLst>
              <a:ext uri="{FF2B5EF4-FFF2-40B4-BE49-F238E27FC236}">
                <a16:creationId xmlns:a16="http://schemas.microsoft.com/office/drawing/2014/main" id="{8CA75627-6DBA-40B7-1A3E-046C5B4C5E52}"/>
              </a:ext>
            </a:extLst>
          </p:cNvPr>
          <p:cNvSpPr>
            <a:spLocks noGrp="1"/>
          </p:cNvSpPr>
          <p:nvPr>
            <p:ph type="dt" sz="half" idx="10"/>
          </p:nvPr>
        </p:nvSpPr>
        <p:spPr/>
        <p:txBody>
          <a:bodyPr/>
          <a:lstStyle/>
          <a:p>
            <a:fld id="{A55F4A22-8199-413E-B4A4-B96F1202DD89}" type="datetimeFigureOut">
              <a:rPr lang="pl-PL" smtClean="0"/>
              <a:t>04.12.2024</a:t>
            </a:fld>
            <a:endParaRPr lang="pl-PL"/>
          </a:p>
        </p:txBody>
      </p:sp>
      <p:sp>
        <p:nvSpPr>
          <p:cNvPr id="6" name="Symbol zastępczy stopki 5">
            <a:extLst>
              <a:ext uri="{FF2B5EF4-FFF2-40B4-BE49-F238E27FC236}">
                <a16:creationId xmlns:a16="http://schemas.microsoft.com/office/drawing/2014/main" id="{99F156AA-1AAD-BC11-A07E-14C91FC87F54}"/>
              </a:ext>
            </a:extLst>
          </p:cNvPr>
          <p:cNvSpPr>
            <a:spLocks noGrp="1"/>
          </p:cNvSpPr>
          <p:nvPr>
            <p:ph type="ftr" sz="quarter" idx="11"/>
          </p:nvPr>
        </p:nvSpPr>
        <p:spPr/>
        <p:txBody>
          <a:bodyPr/>
          <a:lstStyle/>
          <a:p>
            <a:endParaRPr lang="pl-PL"/>
          </a:p>
        </p:txBody>
      </p:sp>
      <p:sp>
        <p:nvSpPr>
          <p:cNvPr id="7" name="Symbol zastępczy numeru slajdu 6">
            <a:extLst>
              <a:ext uri="{FF2B5EF4-FFF2-40B4-BE49-F238E27FC236}">
                <a16:creationId xmlns:a16="http://schemas.microsoft.com/office/drawing/2014/main" id="{2CC844EC-6310-C749-E55D-CA589E5E8A72}"/>
              </a:ext>
            </a:extLst>
          </p:cNvPr>
          <p:cNvSpPr>
            <a:spLocks noGrp="1"/>
          </p:cNvSpPr>
          <p:nvPr>
            <p:ph type="sldNum" sz="quarter" idx="12"/>
          </p:nvPr>
        </p:nvSpPr>
        <p:spPr/>
        <p:txBody>
          <a:bodyPr/>
          <a:lstStyle/>
          <a:p>
            <a:fld id="{C9BD07D1-6AA0-482D-BD38-80A0D746314F}" type="slidenum">
              <a:rPr lang="pl-PL" smtClean="0"/>
              <a:t>‹#›</a:t>
            </a:fld>
            <a:endParaRPr lang="pl-PL"/>
          </a:p>
        </p:txBody>
      </p:sp>
    </p:spTree>
    <p:extLst>
      <p:ext uri="{BB962C8B-B14F-4D97-AF65-F5344CB8AC3E}">
        <p14:creationId xmlns:p14="http://schemas.microsoft.com/office/powerpoint/2010/main" val="19039496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C201375-EED7-1813-630A-4FDF66F3318D}"/>
              </a:ext>
            </a:extLst>
          </p:cNvPr>
          <p:cNvSpPr>
            <a:spLocks noGrp="1"/>
          </p:cNvSpPr>
          <p:nvPr>
            <p:ph type="title"/>
          </p:nvPr>
        </p:nvSpPr>
        <p:spPr>
          <a:xfrm>
            <a:off x="839788" y="457200"/>
            <a:ext cx="3932237" cy="1600200"/>
          </a:xfrm>
        </p:spPr>
        <p:txBody>
          <a:bodyPr anchor="b"/>
          <a:lstStyle>
            <a:lvl1pPr>
              <a:defRPr sz="3200"/>
            </a:lvl1pPr>
          </a:lstStyle>
          <a:p>
            <a:r>
              <a:rPr lang="pl-PL"/>
              <a:t>Kliknij, aby edytować styl</a:t>
            </a:r>
          </a:p>
        </p:txBody>
      </p:sp>
      <p:sp>
        <p:nvSpPr>
          <p:cNvPr id="3" name="Symbol zastępczy obrazu 2">
            <a:extLst>
              <a:ext uri="{FF2B5EF4-FFF2-40B4-BE49-F238E27FC236}">
                <a16:creationId xmlns:a16="http://schemas.microsoft.com/office/drawing/2014/main" id="{1E7779B7-AD15-420E-37D3-8E0452D91B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l-PL"/>
          </a:p>
        </p:txBody>
      </p:sp>
      <p:sp>
        <p:nvSpPr>
          <p:cNvPr id="4" name="Symbol zastępczy tekstu 3">
            <a:extLst>
              <a:ext uri="{FF2B5EF4-FFF2-40B4-BE49-F238E27FC236}">
                <a16:creationId xmlns:a16="http://schemas.microsoft.com/office/drawing/2014/main" id="{D3F7D757-6ACC-C778-8516-2BF503631D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Symbol zastępczy daty 4">
            <a:extLst>
              <a:ext uri="{FF2B5EF4-FFF2-40B4-BE49-F238E27FC236}">
                <a16:creationId xmlns:a16="http://schemas.microsoft.com/office/drawing/2014/main" id="{B000D8F5-9C99-766F-5C28-31F7521C5CD8}"/>
              </a:ext>
            </a:extLst>
          </p:cNvPr>
          <p:cNvSpPr>
            <a:spLocks noGrp="1"/>
          </p:cNvSpPr>
          <p:nvPr>
            <p:ph type="dt" sz="half" idx="10"/>
          </p:nvPr>
        </p:nvSpPr>
        <p:spPr/>
        <p:txBody>
          <a:bodyPr/>
          <a:lstStyle/>
          <a:p>
            <a:fld id="{A55F4A22-8199-413E-B4A4-B96F1202DD89}" type="datetimeFigureOut">
              <a:rPr lang="pl-PL" smtClean="0"/>
              <a:t>04.12.2024</a:t>
            </a:fld>
            <a:endParaRPr lang="pl-PL"/>
          </a:p>
        </p:txBody>
      </p:sp>
      <p:sp>
        <p:nvSpPr>
          <p:cNvPr id="6" name="Symbol zastępczy stopki 5">
            <a:extLst>
              <a:ext uri="{FF2B5EF4-FFF2-40B4-BE49-F238E27FC236}">
                <a16:creationId xmlns:a16="http://schemas.microsoft.com/office/drawing/2014/main" id="{CA712788-AAB7-8B30-63AA-C6503077E2B5}"/>
              </a:ext>
            </a:extLst>
          </p:cNvPr>
          <p:cNvSpPr>
            <a:spLocks noGrp="1"/>
          </p:cNvSpPr>
          <p:nvPr>
            <p:ph type="ftr" sz="quarter" idx="11"/>
          </p:nvPr>
        </p:nvSpPr>
        <p:spPr/>
        <p:txBody>
          <a:bodyPr/>
          <a:lstStyle/>
          <a:p>
            <a:endParaRPr lang="pl-PL"/>
          </a:p>
        </p:txBody>
      </p:sp>
      <p:sp>
        <p:nvSpPr>
          <p:cNvPr id="7" name="Symbol zastępczy numeru slajdu 6">
            <a:extLst>
              <a:ext uri="{FF2B5EF4-FFF2-40B4-BE49-F238E27FC236}">
                <a16:creationId xmlns:a16="http://schemas.microsoft.com/office/drawing/2014/main" id="{C9141A1E-0FE1-F55B-4C44-2823082E9078}"/>
              </a:ext>
            </a:extLst>
          </p:cNvPr>
          <p:cNvSpPr>
            <a:spLocks noGrp="1"/>
          </p:cNvSpPr>
          <p:nvPr>
            <p:ph type="sldNum" sz="quarter" idx="12"/>
          </p:nvPr>
        </p:nvSpPr>
        <p:spPr/>
        <p:txBody>
          <a:bodyPr/>
          <a:lstStyle/>
          <a:p>
            <a:fld id="{C9BD07D1-6AA0-482D-BD38-80A0D746314F}" type="slidenum">
              <a:rPr lang="pl-PL" smtClean="0"/>
              <a:t>‹#›</a:t>
            </a:fld>
            <a:endParaRPr lang="pl-PL"/>
          </a:p>
        </p:txBody>
      </p:sp>
    </p:spTree>
    <p:extLst>
      <p:ext uri="{BB962C8B-B14F-4D97-AF65-F5344CB8AC3E}">
        <p14:creationId xmlns:p14="http://schemas.microsoft.com/office/powerpoint/2010/main" val="627386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tytułu 1">
            <a:extLst>
              <a:ext uri="{FF2B5EF4-FFF2-40B4-BE49-F238E27FC236}">
                <a16:creationId xmlns:a16="http://schemas.microsoft.com/office/drawing/2014/main" id="{2F039E54-8D84-B929-A6D5-EEF7D1F169B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l-PL"/>
              <a:t>Kliknij, aby edytować styl</a:t>
            </a:r>
          </a:p>
        </p:txBody>
      </p:sp>
      <p:sp>
        <p:nvSpPr>
          <p:cNvPr id="3" name="Symbol zastępczy tekstu 2">
            <a:extLst>
              <a:ext uri="{FF2B5EF4-FFF2-40B4-BE49-F238E27FC236}">
                <a16:creationId xmlns:a16="http://schemas.microsoft.com/office/drawing/2014/main" id="{AFE8E2EC-9747-8676-30E9-2EF4F6FAB86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7D498524-4A74-8DD1-018C-E3E627C315F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55F4A22-8199-413E-B4A4-B96F1202DD89}" type="datetimeFigureOut">
              <a:rPr lang="pl-PL" smtClean="0"/>
              <a:t>04.12.2024</a:t>
            </a:fld>
            <a:endParaRPr lang="pl-PL"/>
          </a:p>
        </p:txBody>
      </p:sp>
      <p:sp>
        <p:nvSpPr>
          <p:cNvPr id="5" name="Symbol zastępczy stopki 4">
            <a:extLst>
              <a:ext uri="{FF2B5EF4-FFF2-40B4-BE49-F238E27FC236}">
                <a16:creationId xmlns:a16="http://schemas.microsoft.com/office/drawing/2014/main" id="{9125AE74-DA76-0081-2825-ECB9B8D830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pl-PL"/>
          </a:p>
        </p:txBody>
      </p:sp>
      <p:sp>
        <p:nvSpPr>
          <p:cNvPr id="6" name="Symbol zastępczy numeru slajdu 5">
            <a:extLst>
              <a:ext uri="{FF2B5EF4-FFF2-40B4-BE49-F238E27FC236}">
                <a16:creationId xmlns:a16="http://schemas.microsoft.com/office/drawing/2014/main" id="{B706CB6A-873A-FBA3-8A7F-0042352C34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9BD07D1-6AA0-482D-BD38-80A0D746314F}" type="slidenum">
              <a:rPr lang="pl-PL" smtClean="0"/>
              <a:t>‹#›</a:t>
            </a:fld>
            <a:endParaRPr lang="pl-PL"/>
          </a:p>
        </p:txBody>
      </p:sp>
    </p:spTree>
    <p:extLst>
      <p:ext uri="{BB962C8B-B14F-4D97-AF65-F5344CB8AC3E}">
        <p14:creationId xmlns:p14="http://schemas.microsoft.com/office/powerpoint/2010/main" val="29214718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F472D89E-34D6-6A19-188B-9D0F369A3B73}"/>
              </a:ext>
            </a:extLst>
          </p:cNvPr>
          <p:cNvSpPr>
            <a:spLocks noGrp="1"/>
          </p:cNvSpPr>
          <p:nvPr>
            <p:ph type="ctrTitle"/>
          </p:nvPr>
        </p:nvSpPr>
        <p:spPr/>
        <p:txBody>
          <a:bodyPr/>
          <a:lstStyle/>
          <a:p>
            <a:r>
              <a:rPr lang="pl-PL" dirty="0"/>
              <a:t>J</a:t>
            </a:r>
          </a:p>
        </p:txBody>
      </p:sp>
      <p:sp>
        <p:nvSpPr>
          <p:cNvPr id="3" name="Podtytuł 2">
            <a:extLst>
              <a:ext uri="{FF2B5EF4-FFF2-40B4-BE49-F238E27FC236}">
                <a16:creationId xmlns:a16="http://schemas.microsoft.com/office/drawing/2014/main" id="{52C9E874-67BD-D1AF-FE23-0F47DA0D2230}"/>
              </a:ext>
            </a:extLst>
          </p:cNvPr>
          <p:cNvSpPr>
            <a:spLocks noGrp="1"/>
          </p:cNvSpPr>
          <p:nvPr>
            <p:ph type="subTitle" idx="1"/>
          </p:nvPr>
        </p:nvSpPr>
        <p:spPr/>
        <p:txBody>
          <a:bodyPr/>
          <a:lstStyle/>
          <a:p>
            <a:endParaRPr lang="pl-PL" dirty="0"/>
          </a:p>
        </p:txBody>
      </p:sp>
      <p:pic>
        <p:nvPicPr>
          <p:cNvPr id="5" name="Obraz 4">
            <a:extLst>
              <a:ext uri="{FF2B5EF4-FFF2-40B4-BE49-F238E27FC236}">
                <a16:creationId xmlns:a16="http://schemas.microsoft.com/office/drawing/2014/main" id="{746D6B9D-A83A-E637-0769-38CCF95D897C}"/>
              </a:ext>
            </a:extLst>
          </p:cNvPr>
          <p:cNvPicPr>
            <a:picLocks noChangeAspect="1"/>
          </p:cNvPicPr>
          <p:nvPr/>
        </p:nvPicPr>
        <p:blipFill>
          <a:blip r:embed="rId3"/>
          <a:stretch>
            <a:fillRect/>
          </a:stretch>
        </p:blipFill>
        <p:spPr>
          <a:xfrm>
            <a:off x="465271" y="714746"/>
            <a:ext cx="6606737" cy="5020891"/>
          </a:xfrm>
          <a:prstGeom prst="rect">
            <a:avLst/>
          </a:prstGeom>
        </p:spPr>
      </p:pic>
      <p:pic>
        <p:nvPicPr>
          <p:cNvPr id="7" name="Obraz 6">
            <a:extLst>
              <a:ext uri="{FF2B5EF4-FFF2-40B4-BE49-F238E27FC236}">
                <a16:creationId xmlns:a16="http://schemas.microsoft.com/office/drawing/2014/main" id="{6475B2D4-D4D3-5A7A-6695-D5A4CC1417AD}"/>
              </a:ext>
            </a:extLst>
          </p:cNvPr>
          <p:cNvPicPr>
            <a:picLocks noChangeAspect="1"/>
          </p:cNvPicPr>
          <p:nvPr/>
        </p:nvPicPr>
        <p:blipFill>
          <a:blip r:embed="rId4"/>
          <a:stretch>
            <a:fillRect/>
          </a:stretch>
        </p:blipFill>
        <p:spPr>
          <a:xfrm>
            <a:off x="2967400" y="1122363"/>
            <a:ext cx="8832251" cy="2644994"/>
          </a:xfrm>
          <a:prstGeom prst="rect">
            <a:avLst/>
          </a:prstGeom>
        </p:spPr>
      </p:pic>
    </p:spTree>
    <p:extLst>
      <p:ext uri="{BB962C8B-B14F-4D97-AF65-F5344CB8AC3E}">
        <p14:creationId xmlns:p14="http://schemas.microsoft.com/office/powerpoint/2010/main" val="1821703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AF8298B-D4F9-AD12-9687-FBF36A9E8C86}"/>
              </a:ext>
            </a:extLst>
          </p:cNvPr>
          <p:cNvSpPr>
            <a:spLocks noGrp="1"/>
          </p:cNvSpPr>
          <p:nvPr>
            <p:ph type="title"/>
          </p:nvPr>
        </p:nvSpPr>
        <p:spPr/>
        <p:txBody>
          <a:bodyPr/>
          <a:lstStyle/>
          <a:p>
            <a:r>
              <a:rPr lang="pl-PL" dirty="0"/>
              <a:t>wnioski i podsumowanie – J + R</a:t>
            </a:r>
            <a:br>
              <a:rPr lang="pl-PL" dirty="0"/>
            </a:br>
            <a:endParaRPr lang="pl-PL" dirty="0"/>
          </a:p>
        </p:txBody>
      </p:sp>
      <p:sp>
        <p:nvSpPr>
          <p:cNvPr id="3" name="Symbol zastępczy zawartości 2">
            <a:extLst>
              <a:ext uri="{FF2B5EF4-FFF2-40B4-BE49-F238E27FC236}">
                <a16:creationId xmlns:a16="http://schemas.microsoft.com/office/drawing/2014/main" id="{B5BAD590-3BCA-31AE-9B7B-E24FF4090DC7}"/>
              </a:ext>
            </a:extLst>
          </p:cNvPr>
          <p:cNvSpPr>
            <a:spLocks noGrp="1"/>
          </p:cNvSpPr>
          <p:nvPr>
            <p:ph idx="1"/>
          </p:nvPr>
        </p:nvSpPr>
        <p:spPr/>
        <p:txBody>
          <a:bodyPr/>
          <a:lstStyle/>
          <a:p>
            <a:endParaRPr lang="pl-PL" dirty="0"/>
          </a:p>
        </p:txBody>
      </p:sp>
    </p:spTree>
    <p:extLst>
      <p:ext uri="{BB962C8B-B14F-4D97-AF65-F5344CB8AC3E}">
        <p14:creationId xmlns:p14="http://schemas.microsoft.com/office/powerpoint/2010/main" val="38209666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C06C704C-AA2F-C4A0-3ADB-637DC2DBCDFD}"/>
              </a:ext>
            </a:extLst>
          </p:cNvPr>
          <p:cNvSpPr>
            <a:spLocks noGrp="1"/>
          </p:cNvSpPr>
          <p:nvPr>
            <p:ph type="title"/>
          </p:nvPr>
        </p:nvSpPr>
        <p:spPr/>
        <p:txBody>
          <a:bodyPr/>
          <a:lstStyle/>
          <a:p>
            <a:endParaRPr lang="pl-PL" dirty="0"/>
          </a:p>
        </p:txBody>
      </p:sp>
      <p:sp>
        <p:nvSpPr>
          <p:cNvPr id="3" name="Symbol zastępczy zawartości 2">
            <a:extLst>
              <a:ext uri="{FF2B5EF4-FFF2-40B4-BE49-F238E27FC236}">
                <a16:creationId xmlns:a16="http://schemas.microsoft.com/office/drawing/2014/main" id="{9E66391C-8D57-A80D-C95D-CD5682B4896C}"/>
              </a:ext>
            </a:extLst>
          </p:cNvPr>
          <p:cNvSpPr>
            <a:spLocks noGrp="1"/>
          </p:cNvSpPr>
          <p:nvPr>
            <p:ph idx="1"/>
          </p:nvPr>
        </p:nvSpPr>
        <p:spPr>
          <a:xfrm>
            <a:off x="7823200" y="5135417"/>
            <a:ext cx="3530600" cy="1041545"/>
          </a:xfrm>
        </p:spPr>
        <p:txBody>
          <a:bodyPr/>
          <a:lstStyle/>
          <a:p>
            <a:pPr marL="0" indent="0">
              <a:buNone/>
            </a:pPr>
            <a:r>
              <a:rPr lang="pl-PL" dirty="0"/>
              <a:t>Krakowiak Rafał</a:t>
            </a:r>
          </a:p>
          <a:p>
            <a:pPr marL="0" indent="0">
              <a:buNone/>
            </a:pPr>
            <a:r>
              <a:rPr lang="pl-PL" dirty="0"/>
              <a:t>Stankiewicz Jakub</a:t>
            </a:r>
          </a:p>
        </p:txBody>
      </p:sp>
      <p:sp>
        <p:nvSpPr>
          <p:cNvPr id="4" name="pole tekstowe 3">
            <a:extLst>
              <a:ext uri="{FF2B5EF4-FFF2-40B4-BE49-F238E27FC236}">
                <a16:creationId xmlns:a16="http://schemas.microsoft.com/office/drawing/2014/main" id="{DC7E1F05-E3EA-69DA-9434-2DF2F0BA2748}"/>
              </a:ext>
            </a:extLst>
          </p:cNvPr>
          <p:cNvSpPr txBox="1"/>
          <p:nvPr/>
        </p:nvSpPr>
        <p:spPr>
          <a:xfrm>
            <a:off x="838200" y="1976583"/>
            <a:ext cx="10515600" cy="646331"/>
          </a:xfrm>
          <a:prstGeom prst="rect">
            <a:avLst/>
          </a:prstGeom>
          <a:noFill/>
        </p:spPr>
        <p:txBody>
          <a:bodyPr wrap="square" rtlCol="0">
            <a:spAutoFit/>
          </a:bodyPr>
          <a:lstStyle/>
          <a:p>
            <a:r>
              <a:rPr lang="pl-PL" dirty="0"/>
              <a:t>Bezprzewodowy czujnik do kontroli poziomu w zbiornikach asenizacyjnych</a:t>
            </a:r>
          </a:p>
          <a:p>
            <a:pPr algn="just"/>
            <a:r>
              <a:rPr lang="pl-PL" dirty="0"/>
              <a:t>z powiadomieniami w czasie rzeczywistym</a:t>
            </a:r>
          </a:p>
        </p:txBody>
      </p:sp>
    </p:spTree>
    <p:extLst>
      <p:ext uri="{BB962C8B-B14F-4D97-AF65-F5344CB8AC3E}">
        <p14:creationId xmlns:p14="http://schemas.microsoft.com/office/powerpoint/2010/main" val="26530313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CA43163F-E87F-BD6A-2434-7C06775A68A2}"/>
              </a:ext>
            </a:extLst>
          </p:cNvPr>
          <p:cNvSpPr>
            <a:spLocks noGrp="1"/>
          </p:cNvSpPr>
          <p:nvPr>
            <p:ph type="title"/>
          </p:nvPr>
        </p:nvSpPr>
        <p:spPr/>
        <p:txBody>
          <a:bodyPr/>
          <a:lstStyle/>
          <a:p>
            <a:r>
              <a:rPr lang="pl-PL" dirty="0"/>
              <a:t>Plan prezentacji</a:t>
            </a:r>
          </a:p>
        </p:txBody>
      </p:sp>
      <p:sp>
        <p:nvSpPr>
          <p:cNvPr id="3" name="Symbol zastępczy zawartości 2">
            <a:extLst>
              <a:ext uri="{FF2B5EF4-FFF2-40B4-BE49-F238E27FC236}">
                <a16:creationId xmlns:a16="http://schemas.microsoft.com/office/drawing/2014/main" id="{D831176A-0E32-A9FF-862B-7FF68535CD05}"/>
              </a:ext>
            </a:extLst>
          </p:cNvPr>
          <p:cNvSpPr>
            <a:spLocks noGrp="1"/>
          </p:cNvSpPr>
          <p:nvPr>
            <p:ph idx="1"/>
          </p:nvPr>
        </p:nvSpPr>
        <p:spPr/>
        <p:txBody>
          <a:bodyPr/>
          <a:lstStyle/>
          <a:p>
            <a:pPr marL="0" indent="0">
              <a:buNone/>
            </a:pPr>
            <a:r>
              <a:rPr lang="pl-PL" dirty="0"/>
              <a:t>Wprowadzenie, cel i zastosowanie</a:t>
            </a:r>
          </a:p>
          <a:p>
            <a:pPr marL="0" indent="0">
              <a:buNone/>
            </a:pPr>
            <a:r>
              <a:rPr lang="pl-PL" dirty="0"/>
              <a:t>Przegląd metod pomiarowych</a:t>
            </a:r>
          </a:p>
          <a:p>
            <a:pPr marL="0" indent="0">
              <a:buNone/>
            </a:pPr>
            <a:r>
              <a:rPr lang="pl-PL" dirty="0"/>
              <a:t>Przyjęte rozwiązania, schemat blokowy</a:t>
            </a:r>
          </a:p>
          <a:p>
            <a:pPr marL="0" indent="0">
              <a:buNone/>
            </a:pPr>
            <a:r>
              <a:rPr lang="pl-PL" dirty="0"/>
              <a:t>Symulacje i obliczenia</a:t>
            </a:r>
          </a:p>
          <a:p>
            <a:pPr marL="0" indent="0">
              <a:buNone/>
            </a:pPr>
            <a:r>
              <a:rPr lang="pl-PL" dirty="0"/>
              <a:t>Realizacja projektu </a:t>
            </a:r>
          </a:p>
          <a:p>
            <a:pPr marL="0" indent="0">
              <a:buNone/>
            </a:pPr>
            <a:r>
              <a:rPr lang="pl-PL" dirty="0"/>
              <a:t>Pomiary i ilustracja prototypu</a:t>
            </a:r>
          </a:p>
          <a:p>
            <a:pPr marL="0" indent="0">
              <a:buNone/>
            </a:pPr>
            <a:r>
              <a:rPr lang="pl-PL" dirty="0"/>
              <a:t>Wnioski i podsumowanie</a:t>
            </a:r>
          </a:p>
        </p:txBody>
      </p:sp>
    </p:spTree>
    <p:extLst>
      <p:ext uri="{BB962C8B-B14F-4D97-AF65-F5344CB8AC3E}">
        <p14:creationId xmlns:p14="http://schemas.microsoft.com/office/powerpoint/2010/main" val="2453269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4A45872-B008-06B4-8AC1-FE5971D3CC07}"/>
              </a:ext>
            </a:extLst>
          </p:cNvPr>
          <p:cNvSpPr>
            <a:spLocks noGrp="1"/>
          </p:cNvSpPr>
          <p:nvPr>
            <p:ph type="title"/>
          </p:nvPr>
        </p:nvSpPr>
        <p:spPr/>
        <p:txBody>
          <a:bodyPr>
            <a:normAutofit fontScale="90000"/>
          </a:bodyPr>
          <a:lstStyle/>
          <a:p>
            <a:r>
              <a:rPr lang="pl-PL" dirty="0"/>
              <a:t>1) wprowadzenie o urządzeniu, co ma robić itd. – R</a:t>
            </a:r>
            <a:br>
              <a:rPr lang="pl-PL" dirty="0"/>
            </a:br>
            <a:endParaRPr lang="pl-PL" dirty="0"/>
          </a:p>
        </p:txBody>
      </p:sp>
      <p:sp>
        <p:nvSpPr>
          <p:cNvPr id="3" name="Symbol zastępczy zawartości 2">
            <a:extLst>
              <a:ext uri="{FF2B5EF4-FFF2-40B4-BE49-F238E27FC236}">
                <a16:creationId xmlns:a16="http://schemas.microsoft.com/office/drawing/2014/main" id="{79BBE971-C3D4-E95A-93EA-E92828589699}"/>
              </a:ext>
            </a:extLst>
          </p:cNvPr>
          <p:cNvSpPr>
            <a:spLocks noGrp="1"/>
          </p:cNvSpPr>
          <p:nvPr>
            <p:ph idx="1"/>
          </p:nvPr>
        </p:nvSpPr>
        <p:spPr/>
        <p:txBody>
          <a:bodyPr/>
          <a:lstStyle/>
          <a:p>
            <a:r>
              <a:rPr lang="pl-PL" dirty="0"/>
              <a:t>Bezkontaktowy pomiar</a:t>
            </a:r>
          </a:p>
          <a:p>
            <a:r>
              <a:rPr lang="pl-PL" dirty="0"/>
              <a:t>Bezprzewodowa transmisja danych</a:t>
            </a:r>
          </a:p>
          <a:p>
            <a:r>
              <a:rPr lang="pl-PL" dirty="0"/>
              <a:t>Współpraca ze współczesnymi zbiornikami ( do 5 m głębokości)</a:t>
            </a:r>
          </a:p>
          <a:p>
            <a:r>
              <a:rPr lang="pl-PL" dirty="0"/>
              <a:t>Względnie tani</a:t>
            </a:r>
          </a:p>
          <a:p>
            <a:r>
              <a:rPr lang="pl-PL" dirty="0"/>
              <a:t>Długi czas życia na baterii</a:t>
            </a:r>
          </a:p>
          <a:p>
            <a:r>
              <a:rPr lang="pl-PL" dirty="0"/>
              <a:t>Brak ingerencji w strukturę zbiornika ( bez wykopywania itd.)</a:t>
            </a:r>
          </a:p>
          <a:p>
            <a:r>
              <a:rPr lang="pl-PL" dirty="0"/>
              <a:t>Modularność</a:t>
            </a:r>
          </a:p>
          <a:p>
            <a:endParaRPr lang="pl-PL" dirty="0"/>
          </a:p>
          <a:p>
            <a:endParaRPr lang="pl-PL" dirty="0"/>
          </a:p>
        </p:txBody>
      </p:sp>
    </p:spTree>
    <p:extLst>
      <p:ext uri="{BB962C8B-B14F-4D97-AF65-F5344CB8AC3E}">
        <p14:creationId xmlns:p14="http://schemas.microsoft.com/office/powerpoint/2010/main" val="13598664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AE30EA96-3596-05E4-2406-0206C96E770C}"/>
              </a:ext>
            </a:extLst>
          </p:cNvPr>
          <p:cNvSpPr>
            <a:spLocks noGrp="1"/>
          </p:cNvSpPr>
          <p:nvPr>
            <p:ph type="title"/>
          </p:nvPr>
        </p:nvSpPr>
        <p:spPr/>
        <p:txBody>
          <a:bodyPr/>
          <a:lstStyle/>
          <a:p>
            <a:r>
              <a:rPr lang="pl-PL" dirty="0"/>
              <a:t>2) jak mierzyć poziom lustra cieczy- J</a:t>
            </a:r>
            <a:br>
              <a:rPr lang="pl-PL" dirty="0"/>
            </a:br>
            <a:endParaRPr lang="pl-PL" dirty="0"/>
          </a:p>
        </p:txBody>
      </p:sp>
      <p:sp>
        <p:nvSpPr>
          <p:cNvPr id="3" name="Symbol zastępczy zawartości 2">
            <a:extLst>
              <a:ext uri="{FF2B5EF4-FFF2-40B4-BE49-F238E27FC236}">
                <a16:creationId xmlns:a16="http://schemas.microsoft.com/office/drawing/2014/main" id="{C20FED5B-BD89-739B-0A04-EFFFBBD8723C}"/>
              </a:ext>
            </a:extLst>
          </p:cNvPr>
          <p:cNvSpPr>
            <a:spLocks noGrp="1"/>
          </p:cNvSpPr>
          <p:nvPr>
            <p:ph idx="1"/>
          </p:nvPr>
        </p:nvSpPr>
        <p:spPr/>
        <p:txBody>
          <a:bodyPr/>
          <a:lstStyle/>
          <a:p>
            <a:endParaRPr lang="pl-PL" dirty="0"/>
          </a:p>
        </p:txBody>
      </p:sp>
    </p:spTree>
    <p:extLst>
      <p:ext uri="{BB962C8B-B14F-4D97-AF65-F5344CB8AC3E}">
        <p14:creationId xmlns:p14="http://schemas.microsoft.com/office/powerpoint/2010/main" val="4102654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61085A83-B5FE-455E-CC94-77DA74A17C68}"/>
              </a:ext>
            </a:extLst>
          </p:cNvPr>
          <p:cNvSpPr>
            <a:spLocks noGrp="1"/>
          </p:cNvSpPr>
          <p:nvPr>
            <p:ph type="title"/>
          </p:nvPr>
        </p:nvSpPr>
        <p:spPr/>
        <p:txBody>
          <a:bodyPr/>
          <a:lstStyle/>
          <a:p>
            <a:r>
              <a:rPr lang="pl-PL" dirty="0"/>
              <a:t>wybrane rozwiązania + schemat blokowy – J</a:t>
            </a:r>
            <a:br>
              <a:rPr lang="pl-PL" dirty="0"/>
            </a:br>
            <a:endParaRPr lang="pl-PL" dirty="0"/>
          </a:p>
        </p:txBody>
      </p:sp>
      <p:pic>
        <p:nvPicPr>
          <p:cNvPr id="5" name="Symbol zastępczy zawartości 4" descr="Obraz zawierający tekst, zrzut ekranu, diagram, Czcionka&#10;&#10;Opis wygenerowany automatycznie">
            <a:extLst>
              <a:ext uri="{FF2B5EF4-FFF2-40B4-BE49-F238E27FC236}">
                <a16:creationId xmlns:a16="http://schemas.microsoft.com/office/drawing/2014/main" id="{8AB67D28-B963-96A0-FE0D-B7522A6ABF9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43112" y="2567781"/>
            <a:ext cx="8105775" cy="2867025"/>
          </a:xfrm>
        </p:spPr>
      </p:pic>
    </p:spTree>
    <p:extLst>
      <p:ext uri="{BB962C8B-B14F-4D97-AF65-F5344CB8AC3E}">
        <p14:creationId xmlns:p14="http://schemas.microsoft.com/office/powerpoint/2010/main" val="33761063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D262368-6BA7-858B-13DD-34BD4C9E6DD2}"/>
              </a:ext>
            </a:extLst>
          </p:cNvPr>
          <p:cNvSpPr>
            <a:spLocks noGrp="1"/>
          </p:cNvSpPr>
          <p:nvPr>
            <p:ph type="title"/>
          </p:nvPr>
        </p:nvSpPr>
        <p:spPr/>
        <p:txBody>
          <a:bodyPr/>
          <a:lstStyle/>
          <a:p>
            <a:r>
              <a:rPr lang="pl-PL" dirty="0"/>
              <a:t>symulacje RF + obliczenia - J</a:t>
            </a:r>
            <a:br>
              <a:rPr lang="pl-PL" dirty="0"/>
            </a:br>
            <a:endParaRPr lang="pl-PL" dirty="0"/>
          </a:p>
        </p:txBody>
      </p:sp>
      <p:sp>
        <p:nvSpPr>
          <p:cNvPr id="3" name="Symbol zastępczy zawartości 2">
            <a:extLst>
              <a:ext uri="{FF2B5EF4-FFF2-40B4-BE49-F238E27FC236}">
                <a16:creationId xmlns:a16="http://schemas.microsoft.com/office/drawing/2014/main" id="{66393BC8-8235-65EF-4CE5-84C04E44AEFB}"/>
              </a:ext>
            </a:extLst>
          </p:cNvPr>
          <p:cNvSpPr>
            <a:spLocks noGrp="1"/>
          </p:cNvSpPr>
          <p:nvPr>
            <p:ph idx="1"/>
          </p:nvPr>
        </p:nvSpPr>
        <p:spPr/>
        <p:txBody>
          <a:bodyPr/>
          <a:lstStyle/>
          <a:p>
            <a:endParaRPr lang="pl-PL"/>
          </a:p>
        </p:txBody>
      </p:sp>
    </p:spTree>
    <p:extLst>
      <p:ext uri="{BB962C8B-B14F-4D97-AF65-F5344CB8AC3E}">
        <p14:creationId xmlns:p14="http://schemas.microsoft.com/office/powerpoint/2010/main" val="42145002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FB4C0C2-89E0-AD85-068F-6D12FA03E265}"/>
              </a:ext>
            </a:extLst>
          </p:cNvPr>
          <p:cNvSpPr>
            <a:spLocks noGrp="1"/>
          </p:cNvSpPr>
          <p:nvPr>
            <p:ph type="title"/>
          </p:nvPr>
        </p:nvSpPr>
        <p:spPr/>
        <p:txBody>
          <a:bodyPr/>
          <a:lstStyle/>
          <a:p>
            <a:r>
              <a:rPr lang="pl-PL" dirty="0"/>
              <a:t>co zostało zrobione w ramach pracy – R</a:t>
            </a:r>
            <a:br>
              <a:rPr lang="pl-PL" dirty="0"/>
            </a:br>
            <a:endParaRPr lang="pl-PL" dirty="0"/>
          </a:p>
        </p:txBody>
      </p:sp>
      <p:sp>
        <p:nvSpPr>
          <p:cNvPr id="3" name="Symbol zastępczy zawartości 2">
            <a:extLst>
              <a:ext uri="{FF2B5EF4-FFF2-40B4-BE49-F238E27FC236}">
                <a16:creationId xmlns:a16="http://schemas.microsoft.com/office/drawing/2014/main" id="{B2ED7DDE-CB44-B8B1-9675-D317984DC047}"/>
              </a:ext>
            </a:extLst>
          </p:cNvPr>
          <p:cNvSpPr>
            <a:spLocks noGrp="1"/>
          </p:cNvSpPr>
          <p:nvPr>
            <p:ph idx="1"/>
          </p:nvPr>
        </p:nvSpPr>
        <p:spPr/>
        <p:txBody>
          <a:bodyPr/>
          <a:lstStyle/>
          <a:p>
            <a:endParaRPr lang="pl-PL" dirty="0"/>
          </a:p>
        </p:txBody>
      </p:sp>
    </p:spTree>
    <p:extLst>
      <p:ext uri="{BB962C8B-B14F-4D97-AF65-F5344CB8AC3E}">
        <p14:creationId xmlns:p14="http://schemas.microsoft.com/office/powerpoint/2010/main" val="41372821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D4D176E-FEE8-4A0E-2CD7-9AE24DF16235}"/>
              </a:ext>
            </a:extLst>
          </p:cNvPr>
          <p:cNvSpPr>
            <a:spLocks noGrp="1"/>
          </p:cNvSpPr>
          <p:nvPr>
            <p:ph type="title"/>
          </p:nvPr>
        </p:nvSpPr>
        <p:spPr/>
        <p:txBody>
          <a:bodyPr/>
          <a:lstStyle/>
          <a:p>
            <a:r>
              <a:rPr lang="pl-PL" dirty="0"/>
              <a:t>(</a:t>
            </a:r>
            <a:r>
              <a:rPr lang="pl-PL" dirty="0" err="1"/>
              <a:t>fake</a:t>
            </a:r>
            <a:r>
              <a:rPr lang="pl-PL" dirty="0"/>
              <a:t>) pomiary + zdjęcie urządzenia - J</a:t>
            </a:r>
            <a:br>
              <a:rPr lang="pl-PL" dirty="0"/>
            </a:br>
            <a:endParaRPr lang="pl-PL" dirty="0"/>
          </a:p>
        </p:txBody>
      </p:sp>
      <p:sp>
        <p:nvSpPr>
          <p:cNvPr id="3" name="Symbol zastępczy zawartości 2">
            <a:extLst>
              <a:ext uri="{FF2B5EF4-FFF2-40B4-BE49-F238E27FC236}">
                <a16:creationId xmlns:a16="http://schemas.microsoft.com/office/drawing/2014/main" id="{D25459C4-450E-52E8-3A09-1B410F9AE132}"/>
              </a:ext>
            </a:extLst>
          </p:cNvPr>
          <p:cNvSpPr>
            <a:spLocks noGrp="1"/>
          </p:cNvSpPr>
          <p:nvPr>
            <p:ph idx="1"/>
          </p:nvPr>
        </p:nvSpPr>
        <p:spPr/>
        <p:txBody>
          <a:bodyPr/>
          <a:lstStyle/>
          <a:p>
            <a:endParaRPr lang="pl-PL" dirty="0"/>
          </a:p>
        </p:txBody>
      </p:sp>
    </p:spTree>
    <p:extLst>
      <p:ext uri="{BB962C8B-B14F-4D97-AF65-F5344CB8AC3E}">
        <p14:creationId xmlns:p14="http://schemas.microsoft.com/office/powerpoint/2010/main" val="474475491"/>
      </p:ext>
    </p:extLst>
  </p:cSld>
  <p:clrMapOvr>
    <a:masterClrMapping/>
  </p:clrMapOvr>
</p:sld>
</file>

<file path=ppt/theme/theme1.xml><?xml version="1.0" encoding="utf-8"?>
<a:theme xmlns:a="http://schemas.openxmlformats.org/drawingml/2006/main" name="Motyw pakietu Office">
  <a:themeElements>
    <a:clrScheme name="Pakiet 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Pakiet 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Pakiet 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144</TotalTime>
  <Words>1019</Words>
  <Application>Microsoft Office PowerPoint</Application>
  <PresentationFormat>Panoramiczny</PresentationFormat>
  <Paragraphs>57</Paragraphs>
  <Slides>10</Slides>
  <Notes>10</Notes>
  <HiddenSlides>0</HiddenSlides>
  <MMClips>0</MMClips>
  <ScaleCrop>false</ScaleCrop>
  <HeadingPairs>
    <vt:vector size="4" baseType="variant">
      <vt:variant>
        <vt:lpstr>Motyw</vt:lpstr>
      </vt:variant>
      <vt:variant>
        <vt:i4>1</vt:i4>
      </vt:variant>
      <vt:variant>
        <vt:lpstr>Tytuły slajdów</vt:lpstr>
      </vt:variant>
      <vt:variant>
        <vt:i4>10</vt:i4>
      </vt:variant>
    </vt:vector>
  </HeadingPairs>
  <TitlesOfParts>
    <vt:vector size="11" baseType="lpstr">
      <vt:lpstr>Motyw pakietu Office</vt:lpstr>
      <vt:lpstr>J</vt:lpstr>
      <vt:lpstr>Prezentacja programu PowerPoint</vt:lpstr>
      <vt:lpstr>Plan prezentacji</vt:lpstr>
      <vt:lpstr>1) wprowadzenie o urządzeniu, co ma robić itd. – R </vt:lpstr>
      <vt:lpstr>2) jak mierzyć poziom lustra cieczy- J </vt:lpstr>
      <vt:lpstr>wybrane rozwiązania + schemat blokowy – J </vt:lpstr>
      <vt:lpstr>symulacje RF + obliczenia - J </vt:lpstr>
      <vt:lpstr>co zostało zrobione w ramach pracy – R </vt:lpstr>
      <vt:lpstr>(fake) pomiary + zdjęcie urządzenia - J </vt:lpstr>
      <vt:lpstr>wnioski i podsumowanie – J + 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Jakub Stankiewicz</dc:creator>
  <cp:lastModifiedBy>Jakub Stankiewicz</cp:lastModifiedBy>
  <cp:revision>144</cp:revision>
  <dcterms:created xsi:type="dcterms:W3CDTF">2024-12-03T13:25:56Z</dcterms:created>
  <dcterms:modified xsi:type="dcterms:W3CDTF">2024-12-04T16:52:07Z</dcterms:modified>
</cp:coreProperties>
</file>