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60" r:id="rId4"/>
    <p:sldId id="267" r:id="rId5"/>
    <p:sldId id="263" r:id="rId6"/>
    <p:sldId id="274" r:id="rId7"/>
    <p:sldId id="268" r:id="rId8"/>
    <p:sldId id="261" r:id="rId9"/>
    <p:sldId id="271" r:id="rId10"/>
    <p:sldId id="269" r:id="rId11"/>
    <p:sldId id="272" r:id="rId12"/>
    <p:sldId id="270" r:id="rId13"/>
    <p:sldId id="273" r:id="rId14"/>
    <p:sldId id="262" r:id="rId15"/>
    <p:sldId id="264" r:id="rId16"/>
    <p:sldId id="265" r:id="rId17"/>
    <p:sldId id="266" r:id="rId18"/>
    <p:sldId id="258"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p:cViewPr varScale="1">
        <p:scale>
          <a:sx n="75" d="100"/>
          <a:sy n="75" d="100"/>
        </p:scale>
        <p:origin x="678" y="5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79194288"/>
        <c:axId val="276508816"/>
      </c:barChart>
      <c:catAx>
        <c:axId val="27919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6508816"/>
        <c:crosses val="autoZero"/>
        <c:auto val="1"/>
        <c:lblAlgn val="ctr"/>
        <c:lblOffset val="100"/>
        <c:noMultiLvlLbl val="0"/>
      </c:catAx>
      <c:valAx>
        <c:axId val="276508816"/>
        <c:scaling>
          <c:orientation val="minMax"/>
        </c:scaling>
        <c:delete val="1"/>
        <c:axPos val="l"/>
        <c:numFmt formatCode="General" sourceLinked="1"/>
        <c:majorTickMark val="none"/>
        <c:minorTickMark val="none"/>
        <c:tickLblPos val="nextTo"/>
        <c:crossAx val="2791942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smtClean="0"/>
            <a:t>Systems Identification</a:t>
          </a:r>
          <a:endParaRPr lang="en-US" dirty="0"/>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smtClean="0"/>
            <a:t>Software Setup</a:t>
          </a:r>
          <a:endParaRPr lang="en-US" dirty="0"/>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smtClean="0"/>
            <a:t>Hardware Setup</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smtClean="0"/>
            <a:t>Integrated Solution</a:t>
          </a:r>
          <a:endParaRPr lang="en-US" dirty="0"/>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t>
        <a:bodyPr/>
        <a:lstStyle/>
        <a:p>
          <a:endParaRPr lang="en-US"/>
        </a:p>
      </dgm:t>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t>
        <a:bodyPr/>
        <a:lstStyle/>
        <a:p>
          <a:endParaRPr lang="en-US"/>
        </a:p>
      </dgm:t>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custLinFactNeighborX="-4545" custLinFactNeighborY="-1206"/>
      <dgm:spPr/>
      <dgm:t>
        <a:bodyPr/>
        <a:lstStyle/>
        <a:p>
          <a:endParaRPr lang="en-US"/>
        </a:p>
      </dgm:t>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t>
        <a:bodyPr/>
        <a:lstStyle/>
        <a:p>
          <a:endParaRPr lang="en-US"/>
        </a:p>
      </dgm:t>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t>
        <a:bodyPr/>
        <a:lstStyle/>
        <a:p>
          <a:endParaRPr lang="en-US"/>
        </a:p>
      </dgm:t>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DE1E0-36B2-42FD-8BC1-DEC0FAC5CDC6}" type="doc">
      <dgm:prSet loTypeId="urn:microsoft.com/office/officeart/2009/layout/CircleArrowProcess" loCatId="process" qsTypeId="urn:microsoft.com/office/officeart/2005/8/quickstyle/simple4" qsCatId="simple" csTypeId="urn:microsoft.com/office/officeart/2005/8/colors/colorful1" csCatId="colorful" phldr="1"/>
      <dgm:spPr/>
      <dgm:t>
        <a:bodyPr/>
        <a:lstStyle/>
        <a:p>
          <a:endParaRPr lang="en-US"/>
        </a:p>
      </dgm:t>
    </dgm:pt>
    <dgm:pt modelId="{70FEEDF0-9ED0-4D7F-AB97-F24DEA096723}">
      <dgm:prSet phldrT="[Text]"/>
      <dgm:spPr/>
      <dgm:t>
        <a:bodyPr/>
        <a:lstStyle/>
        <a:p>
          <a:r>
            <a:rPr lang="en-US" dirty="0" smtClean="0"/>
            <a:t>Software</a:t>
          </a:r>
          <a:endParaRPr lang="en-US" dirty="0"/>
        </a:p>
      </dgm:t>
    </dgm:pt>
    <dgm:pt modelId="{6A0DD80F-58E3-4F5A-8C14-0C7F080FC469}" type="parTrans" cxnId="{26755254-41E9-4B8D-9575-AED9C008015C}">
      <dgm:prSet/>
      <dgm:spPr/>
      <dgm:t>
        <a:bodyPr/>
        <a:lstStyle/>
        <a:p>
          <a:endParaRPr lang="en-US"/>
        </a:p>
      </dgm:t>
    </dgm:pt>
    <dgm:pt modelId="{5AEE57B6-452E-4D6B-9FEC-128B713CC6B5}" type="sibTrans" cxnId="{26755254-41E9-4B8D-9575-AED9C008015C}">
      <dgm:prSet/>
      <dgm:spPr/>
      <dgm:t>
        <a:bodyPr/>
        <a:lstStyle/>
        <a:p>
          <a:endParaRPr lang="en-US"/>
        </a:p>
      </dgm:t>
    </dgm:pt>
    <dgm:pt modelId="{3983B1D4-E9F3-40E6-BD23-7E703B845062}">
      <dgm:prSet phldrT="[Text]"/>
      <dgm:spPr/>
      <dgm:t>
        <a:bodyPr/>
        <a:lstStyle/>
        <a:p>
          <a:r>
            <a:rPr lang="en-US" dirty="0" smtClean="0"/>
            <a:t>Virtual OS Linux on Windows</a:t>
          </a:r>
          <a:endParaRPr lang="en-US" dirty="0"/>
        </a:p>
      </dgm:t>
    </dgm:pt>
    <dgm:pt modelId="{4F492F41-738A-495A-BD66-62C92425C206}" type="parTrans" cxnId="{EE2D7EB0-2491-4620-9484-128EFCB0CCFB}">
      <dgm:prSet/>
      <dgm:spPr/>
      <dgm:t>
        <a:bodyPr/>
        <a:lstStyle/>
        <a:p>
          <a:endParaRPr lang="en-US"/>
        </a:p>
      </dgm:t>
    </dgm:pt>
    <dgm:pt modelId="{C87237CF-A497-41CE-A1FA-5B148B026A29}" type="sibTrans" cxnId="{EE2D7EB0-2491-4620-9484-128EFCB0CCFB}">
      <dgm:prSet/>
      <dgm:spPr/>
      <dgm:t>
        <a:bodyPr/>
        <a:lstStyle/>
        <a:p>
          <a:endParaRPr lang="en-US"/>
        </a:p>
      </dgm:t>
    </dgm:pt>
    <dgm:pt modelId="{81D6D67D-53AE-4820-9DCF-7693A7DC6D1A}">
      <dgm:prSet phldrT="[Text]"/>
      <dgm:spPr/>
      <dgm:t>
        <a:bodyPr/>
        <a:lstStyle/>
        <a:p>
          <a:r>
            <a:rPr lang="en-US" dirty="0" smtClean="0"/>
            <a:t>Robot Simulation</a:t>
          </a:r>
          <a:endParaRPr lang="en-US" dirty="0"/>
        </a:p>
      </dgm:t>
    </dgm:pt>
    <dgm:pt modelId="{CA29A2F1-1A71-47E9-AEFC-A5A5A04F6C0D}" type="parTrans" cxnId="{E25AD94A-BD2E-48AE-BD3D-D5B593C9C717}">
      <dgm:prSet/>
      <dgm:spPr/>
      <dgm:t>
        <a:bodyPr/>
        <a:lstStyle/>
        <a:p>
          <a:endParaRPr lang="en-US"/>
        </a:p>
      </dgm:t>
    </dgm:pt>
    <dgm:pt modelId="{39C9B511-59A4-4A52-AF3B-4FAD39BE998F}" type="sibTrans" cxnId="{E25AD94A-BD2E-48AE-BD3D-D5B593C9C717}">
      <dgm:prSet/>
      <dgm:spPr/>
      <dgm:t>
        <a:bodyPr/>
        <a:lstStyle/>
        <a:p>
          <a:endParaRPr lang="en-US"/>
        </a:p>
      </dgm:t>
    </dgm:pt>
    <dgm:pt modelId="{902514D4-9367-48BD-AB98-415C361E8095}">
      <dgm:prSet phldrT="[Text]"/>
      <dgm:spPr/>
      <dgm:t>
        <a:bodyPr/>
        <a:lstStyle/>
        <a:p>
          <a:r>
            <a:rPr lang="en-US" dirty="0" smtClean="0"/>
            <a:t>Hardware</a:t>
          </a:r>
          <a:endParaRPr lang="en-US" dirty="0"/>
        </a:p>
      </dgm:t>
    </dgm:pt>
    <dgm:pt modelId="{8583B2DE-149D-4FA0-B8A4-627F65C95D74}" type="parTrans" cxnId="{EC73D28B-E1B0-4A21-84D6-9486C56E714D}">
      <dgm:prSet/>
      <dgm:spPr/>
      <dgm:t>
        <a:bodyPr/>
        <a:lstStyle/>
        <a:p>
          <a:endParaRPr lang="en-US"/>
        </a:p>
      </dgm:t>
    </dgm:pt>
    <dgm:pt modelId="{E602F495-06AD-4078-A149-C6C8558402F7}" type="sibTrans" cxnId="{EC73D28B-E1B0-4A21-84D6-9486C56E714D}">
      <dgm:prSet/>
      <dgm:spPr/>
      <dgm:t>
        <a:bodyPr/>
        <a:lstStyle/>
        <a:p>
          <a:endParaRPr lang="en-US"/>
        </a:p>
      </dgm:t>
    </dgm:pt>
    <dgm:pt modelId="{BCC44E0D-2E84-42AD-BFBC-B1DB0B59B688}">
      <dgm:prSet phldrT="[Text]"/>
      <dgm:spPr/>
      <dgm:t>
        <a:bodyPr/>
        <a:lstStyle/>
        <a:p>
          <a:r>
            <a:rPr lang="en-US" dirty="0" smtClean="0"/>
            <a:t>IR Vision Camera</a:t>
          </a:r>
          <a:endParaRPr lang="en-US" dirty="0"/>
        </a:p>
      </dgm:t>
    </dgm:pt>
    <dgm:pt modelId="{7E0E6D07-FB18-4817-BC96-566987AEC0E5}" type="parTrans" cxnId="{664DFF4C-E1B0-4AE3-9A2D-2413214F1402}">
      <dgm:prSet/>
      <dgm:spPr/>
      <dgm:t>
        <a:bodyPr/>
        <a:lstStyle/>
        <a:p>
          <a:endParaRPr lang="en-US"/>
        </a:p>
      </dgm:t>
    </dgm:pt>
    <dgm:pt modelId="{B6560097-BCA9-4F02-8ED2-12737AEC23F1}" type="sibTrans" cxnId="{664DFF4C-E1B0-4AE3-9A2D-2413214F1402}">
      <dgm:prSet/>
      <dgm:spPr/>
      <dgm:t>
        <a:bodyPr/>
        <a:lstStyle/>
        <a:p>
          <a:endParaRPr lang="en-US"/>
        </a:p>
      </dgm:t>
    </dgm:pt>
    <dgm:pt modelId="{AD13CCF9-E354-4373-B687-C856736F1065}">
      <dgm:prSet phldrT="[Text]"/>
      <dgm:spPr/>
      <dgm:t>
        <a:bodyPr/>
        <a:lstStyle/>
        <a:p>
          <a:r>
            <a:rPr lang="en-US" dirty="0" smtClean="0"/>
            <a:t>Data Capture (PI)</a:t>
          </a:r>
          <a:endParaRPr lang="en-US" dirty="0"/>
        </a:p>
      </dgm:t>
    </dgm:pt>
    <dgm:pt modelId="{59230521-6941-404E-AB39-FD1E0D3BFD4D}" type="parTrans" cxnId="{EDDAC9D5-C3EF-4E7B-B964-9C3CAD533FE4}">
      <dgm:prSet/>
      <dgm:spPr/>
      <dgm:t>
        <a:bodyPr/>
        <a:lstStyle/>
        <a:p>
          <a:endParaRPr lang="en-US"/>
        </a:p>
      </dgm:t>
    </dgm:pt>
    <dgm:pt modelId="{B99B1752-3797-4E89-9B32-F8A8B0A94AC1}" type="sibTrans" cxnId="{EDDAC9D5-C3EF-4E7B-B964-9C3CAD533FE4}">
      <dgm:prSet/>
      <dgm:spPr/>
      <dgm:t>
        <a:bodyPr/>
        <a:lstStyle/>
        <a:p>
          <a:endParaRPr lang="en-US"/>
        </a:p>
      </dgm:t>
    </dgm:pt>
    <dgm:pt modelId="{32EDCF16-5AA6-464A-B649-4803504CAE86}">
      <dgm:prSet phldrT="[Text]"/>
      <dgm:spPr/>
      <dgm:t>
        <a:bodyPr/>
        <a:lstStyle/>
        <a:p>
          <a:r>
            <a:rPr lang="en-US" dirty="0" smtClean="0"/>
            <a:t>Interface to PC</a:t>
          </a:r>
          <a:endParaRPr lang="en-US" dirty="0"/>
        </a:p>
      </dgm:t>
    </dgm:pt>
    <dgm:pt modelId="{A1499DA9-EC04-43E6-85A8-39036BA31592}" type="parTrans" cxnId="{0240566B-928D-42F9-A765-C591809AAE33}">
      <dgm:prSet/>
      <dgm:spPr/>
      <dgm:t>
        <a:bodyPr/>
        <a:lstStyle/>
        <a:p>
          <a:endParaRPr lang="en-US"/>
        </a:p>
      </dgm:t>
    </dgm:pt>
    <dgm:pt modelId="{E4012107-EDD2-401B-96BA-C98454E188FA}" type="sibTrans" cxnId="{0240566B-928D-42F9-A765-C591809AAE33}">
      <dgm:prSet/>
      <dgm:spPr/>
      <dgm:t>
        <a:bodyPr/>
        <a:lstStyle/>
        <a:p>
          <a:endParaRPr lang="en-US"/>
        </a:p>
      </dgm:t>
    </dgm:pt>
    <dgm:pt modelId="{42DDB17B-32B6-4380-AEA0-A9CDCE0F4C58}">
      <dgm:prSet phldrT="[Text]"/>
      <dgm:spPr/>
      <dgm:t>
        <a:bodyPr/>
        <a:lstStyle/>
        <a:p>
          <a:r>
            <a:rPr lang="en-US" dirty="0" smtClean="0"/>
            <a:t>Solution</a:t>
          </a:r>
          <a:endParaRPr lang="en-US" dirty="0"/>
        </a:p>
      </dgm:t>
    </dgm:pt>
    <dgm:pt modelId="{0542F929-D3C4-4E9C-A3C8-6EF7FF18FFBD}" type="parTrans" cxnId="{103B6B91-8CC9-4D40-B800-3DD59F11CB88}">
      <dgm:prSet/>
      <dgm:spPr/>
      <dgm:t>
        <a:bodyPr/>
        <a:lstStyle/>
        <a:p>
          <a:endParaRPr lang="en-US"/>
        </a:p>
      </dgm:t>
    </dgm:pt>
    <dgm:pt modelId="{B503D57E-B88B-42C1-9990-439FB88B1A35}" type="sibTrans" cxnId="{103B6B91-8CC9-4D40-B800-3DD59F11CB88}">
      <dgm:prSet/>
      <dgm:spPr/>
      <dgm:t>
        <a:bodyPr/>
        <a:lstStyle/>
        <a:p>
          <a:endParaRPr lang="en-US"/>
        </a:p>
      </dgm:t>
    </dgm:pt>
    <dgm:pt modelId="{8DC3B0AC-5266-485C-BEE0-5EA316ED6351}">
      <dgm:prSet phldrT="[Text]"/>
      <dgm:spPr/>
      <dgm:t>
        <a:bodyPr/>
        <a:lstStyle/>
        <a:p>
          <a:r>
            <a:rPr lang="en-US" dirty="0" smtClean="0"/>
            <a:t>Point Cloud Translation</a:t>
          </a:r>
          <a:endParaRPr lang="en-US" dirty="0"/>
        </a:p>
      </dgm:t>
    </dgm:pt>
    <dgm:pt modelId="{4AF62E0A-68C0-4E36-A271-5E981705ABD4}" type="parTrans" cxnId="{D9AB0AE6-F18B-4A70-BFB4-908F5D928CC4}">
      <dgm:prSet/>
      <dgm:spPr/>
      <dgm:t>
        <a:bodyPr/>
        <a:lstStyle/>
        <a:p>
          <a:endParaRPr lang="en-US"/>
        </a:p>
      </dgm:t>
    </dgm:pt>
    <dgm:pt modelId="{09B5E930-7BFA-4193-A015-8BA2F8D85EED}" type="sibTrans" cxnId="{D9AB0AE6-F18B-4A70-BFB4-908F5D928CC4}">
      <dgm:prSet/>
      <dgm:spPr/>
      <dgm:t>
        <a:bodyPr/>
        <a:lstStyle/>
        <a:p>
          <a:endParaRPr lang="en-US"/>
        </a:p>
      </dgm:t>
    </dgm:pt>
    <dgm:pt modelId="{12A28CF0-4E84-404B-BD05-C93E11DD70AF}">
      <dgm:prSet phldrT="[Text]"/>
      <dgm:spPr/>
      <dgm:t>
        <a:bodyPr/>
        <a:lstStyle/>
        <a:p>
          <a:r>
            <a:rPr lang="en-US" dirty="0" smtClean="0"/>
            <a:t>Image import</a:t>
          </a:r>
          <a:endParaRPr lang="en-US" dirty="0"/>
        </a:p>
      </dgm:t>
    </dgm:pt>
    <dgm:pt modelId="{A8D02A92-D95A-43FA-89EC-C2659BCB74B4}" type="parTrans" cxnId="{297128EE-1E8D-4F19-99A9-24D20B8B8DEE}">
      <dgm:prSet/>
      <dgm:spPr/>
      <dgm:t>
        <a:bodyPr/>
        <a:lstStyle/>
        <a:p>
          <a:endParaRPr lang="en-US"/>
        </a:p>
      </dgm:t>
    </dgm:pt>
    <dgm:pt modelId="{8CF69FEC-4148-4199-8D68-EFD55841612F}" type="sibTrans" cxnId="{297128EE-1E8D-4F19-99A9-24D20B8B8DEE}">
      <dgm:prSet/>
      <dgm:spPr/>
      <dgm:t>
        <a:bodyPr/>
        <a:lstStyle/>
        <a:p>
          <a:endParaRPr lang="en-US"/>
        </a:p>
      </dgm:t>
    </dgm:pt>
    <dgm:pt modelId="{7B4759E5-D090-4169-B095-7F93192E3AD7}">
      <dgm:prSet phldrT="[Text]"/>
      <dgm:spPr/>
      <dgm:t>
        <a:bodyPr/>
        <a:lstStyle/>
        <a:p>
          <a:r>
            <a:rPr lang="en-US" dirty="0" smtClean="0"/>
            <a:t>Simulation Obstruction Avoidance </a:t>
          </a:r>
          <a:endParaRPr lang="en-US" dirty="0"/>
        </a:p>
      </dgm:t>
    </dgm:pt>
    <dgm:pt modelId="{DAE1DC3E-CC13-48D5-A225-19A62ED36208}" type="parTrans" cxnId="{8CEF87E4-4159-499F-BEFD-0ED5C9C21682}">
      <dgm:prSet/>
      <dgm:spPr/>
      <dgm:t>
        <a:bodyPr/>
        <a:lstStyle/>
        <a:p>
          <a:endParaRPr lang="en-US"/>
        </a:p>
      </dgm:t>
    </dgm:pt>
    <dgm:pt modelId="{4995E391-0564-443E-81BB-2C903CC1624C}" type="sibTrans" cxnId="{8CEF87E4-4159-499F-BEFD-0ED5C9C21682}">
      <dgm:prSet/>
      <dgm:spPr/>
      <dgm:t>
        <a:bodyPr/>
        <a:lstStyle/>
        <a:p>
          <a:endParaRPr lang="en-US"/>
        </a:p>
      </dgm:t>
    </dgm:pt>
    <dgm:pt modelId="{0746AFD6-81AF-4A03-965B-E5FD2AC99902}" type="pres">
      <dgm:prSet presAssocID="{9EFDE1E0-36B2-42FD-8BC1-DEC0FAC5CDC6}" presName="Name0" presStyleCnt="0">
        <dgm:presLayoutVars>
          <dgm:chMax val="7"/>
          <dgm:chPref val="7"/>
          <dgm:dir/>
          <dgm:animLvl val="lvl"/>
        </dgm:presLayoutVars>
      </dgm:prSet>
      <dgm:spPr/>
      <dgm:t>
        <a:bodyPr/>
        <a:lstStyle/>
        <a:p>
          <a:endParaRPr lang="en-US"/>
        </a:p>
      </dgm:t>
    </dgm:pt>
    <dgm:pt modelId="{B8A5ADE6-C095-47F2-9BD8-3724EF926095}" type="pres">
      <dgm:prSet presAssocID="{70FEEDF0-9ED0-4D7F-AB97-F24DEA096723}" presName="Accent1" presStyleCnt="0"/>
      <dgm:spPr/>
    </dgm:pt>
    <dgm:pt modelId="{8BB83C97-51F0-45C6-863A-E48679F22BC5}" type="pres">
      <dgm:prSet presAssocID="{70FEEDF0-9ED0-4D7F-AB97-F24DEA096723}" presName="Accent" presStyleLbl="node1" presStyleIdx="0" presStyleCnt="3"/>
      <dgm:spPr/>
    </dgm:pt>
    <dgm:pt modelId="{82171282-A646-4576-AB4C-5C8A06136ED3}" type="pres">
      <dgm:prSet presAssocID="{70FEEDF0-9ED0-4D7F-AB97-F24DEA096723}" presName="Child1" presStyleLbl="revTx" presStyleIdx="0" presStyleCnt="6" custScaleX="118221">
        <dgm:presLayoutVars>
          <dgm:chMax val="0"/>
          <dgm:chPref val="0"/>
          <dgm:bulletEnabled val="1"/>
        </dgm:presLayoutVars>
      </dgm:prSet>
      <dgm:spPr/>
      <dgm:t>
        <a:bodyPr/>
        <a:lstStyle/>
        <a:p>
          <a:endParaRPr lang="en-US"/>
        </a:p>
      </dgm:t>
    </dgm:pt>
    <dgm:pt modelId="{2B9101F4-B5D1-4AB7-BC83-753D06A88415}" type="pres">
      <dgm:prSet presAssocID="{70FEEDF0-9ED0-4D7F-AB97-F24DEA096723}" presName="Parent1" presStyleLbl="revTx" presStyleIdx="1" presStyleCnt="6">
        <dgm:presLayoutVars>
          <dgm:chMax val="1"/>
          <dgm:chPref val="1"/>
          <dgm:bulletEnabled val="1"/>
        </dgm:presLayoutVars>
      </dgm:prSet>
      <dgm:spPr/>
      <dgm:t>
        <a:bodyPr/>
        <a:lstStyle/>
        <a:p>
          <a:endParaRPr lang="en-US"/>
        </a:p>
      </dgm:t>
    </dgm:pt>
    <dgm:pt modelId="{49C4C8C0-A665-47B8-AD0B-A80BD66447C9}" type="pres">
      <dgm:prSet presAssocID="{902514D4-9367-48BD-AB98-415C361E8095}" presName="Accent2" presStyleCnt="0"/>
      <dgm:spPr/>
    </dgm:pt>
    <dgm:pt modelId="{12D2183B-C8C1-4ADD-8BFA-63A0024D79DB}" type="pres">
      <dgm:prSet presAssocID="{902514D4-9367-48BD-AB98-415C361E8095}" presName="Accent" presStyleLbl="node1" presStyleIdx="1" presStyleCnt="3"/>
      <dgm:spPr/>
    </dgm:pt>
    <dgm:pt modelId="{47FC99C1-6CDC-4E5F-82DC-8138B26E8725}" type="pres">
      <dgm:prSet presAssocID="{902514D4-9367-48BD-AB98-415C361E8095}" presName="Child2" presStyleLbl="revTx" presStyleIdx="2" presStyleCnt="6" custScaleX="109573">
        <dgm:presLayoutVars>
          <dgm:chMax val="0"/>
          <dgm:chPref val="0"/>
          <dgm:bulletEnabled val="1"/>
        </dgm:presLayoutVars>
      </dgm:prSet>
      <dgm:spPr/>
      <dgm:t>
        <a:bodyPr/>
        <a:lstStyle/>
        <a:p>
          <a:endParaRPr lang="en-US"/>
        </a:p>
      </dgm:t>
    </dgm:pt>
    <dgm:pt modelId="{4E0AE086-AABF-4A0E-98D0-5626D79C154F}" type="pres">
      <dgm:prSet presAssocID="{902514D4-9367-48BD-AB98-415C361E8095}" presName="Parent2" presStyleLbl="revTx" presStyleIdx="3" presStyleCnt="6">
        <dgm:presLayoutVars>
          <dgm:chMax val="1"/>
          <dgm:chPref val="1"/>
          <dgm:bulletEnabled val="1"/>
        </dgm:presLayoutVars>
      </dgm:prSet>
      <dgm:spPr/>
      <dgm:t>
        <a:bodyPr/>
        <a:lstStyle/>
        <a:p>
          <a:endParaRPr lang="en-US"/>
        </a:p>
      </dgm:t>
    </dgm:pt>
    <dgm:pt modelId="{C57F095C-D392-4DF1-8FBB-9D795D0570B7}" type="pres">
      <dgm:prSet presAssocID="{42DDB17B-32B6-4380-AEA0-A9CDCE0F4C58}" presName="Accent3" presStyleCnt="0"/>
      <dgm:spPr/>
    </dgm:pt>
    <dgm:pt modelId="{339FCDE6-ACB1-4FC6-B770-034DE4C59DA1}" type="pres">
      <dgm:prSet presAssocID="{42DDB17B-32B6-4380-AEA0-A9CDCE0F4C58}" presName="Accent" presStyleLbl="node1" presStyleIdx="2" presStyleCnt="3"/>
      <dgm:spPr/>
    </dgm:pt>
    <dgm:pt modelId="{4708EA16-D5C5-4EE2-8A83-5B988D03B274}" type="pres">
      <dgm:prSet presAssocID="{42DDB17B-32B6-4380-AEA0-A9CDCE0F4C58}" presName="Child3" presStyleLbl="revTx" presStyleIdx="4" presStyleCnt="6">
        <dgm:presLayoutVars>
          <dgm:chMax val="0"/>
          <dgm:chPref val="0"/>
          <dgm:bulletEnabled val="1"/>
        </dgm:presLayoutVars>
      </dgm:prSet>
      <dgm:spPr/>
      <dgm:t>
        <a:bodyPr/>
        <a:lstStyle/>
        <a:p>
          <a:endParaRPr lang="en-US"/>
        </a:p>
      </dgm:t>
    </dgm:pt>
    <dgm:pt modelId="{6AED50E6-1C35-4B77-9E90-501897F8F6D8}" type="pres">
      <dgm:prSet presAssocID="{42DDB17B-32B6-4380-AEA0-A9CDCE0F4C58}" presName="Parent3" presStyleLbl="revTx" presStyleIdx="5" presStyleCnt="6">
        <dgm:presLayoutVars>
          <dgm:chMax val="1"/>
          <dgm:chPref val="1"/>
          <dgm:bulletEnabled val="1"/>
        </dgm:presLayoutVars>
      </dgm:prSet>
      <dgm:spPr/>
      <dgm:t>
        <a:bodyPr/>
        <a:lstStyle/>
        <a:p>
          <a:endParaRPr lang="en-US"/>
        </a:p>
      </dgm:t>
    </dgm:pt>
  </dgm:ptLst>
  <dgm:cxnLst>
    <dgm:cxn modelId="{0240566B-928D-42F9-A765-C591809AAE33}" srcId="{902514D4-9367-48BD-AB98-415C361E8095}" destId="{32EDCF16-5AA6-464A-B649-4803504CAE86}" srcOrd="2" destOrd="0" parTransId="{A1499DA9-EC04-43E6-85A8-39036BA31592}" sibTransId="{E4012107-EDD2-401B-96BA-C98454E188FA}"/>
    <dgm:cxn modelId="{664DFF4C-E1B0-4AE3-9A2D-2413214F1402}" srcId="{902514D4-9367-48BD-AB98-415C361E8095}" destId="{BCC44E0D-2E84-42AD-BFBC-B1DB0B59B688}" srcOrd="0" destOrd="0" parTransId="{7E0E6D07-FB18-4817-BC96-566987AEC0E5}" sibTransId="{B6560097-BCA9-4F02-8ED2-12737AEC23F1}"/>
    <dgm:cxn modelId="{1CAA6029-E71F-4CDA-B5A2-8F8411C38D36}" type="presOf" srcId="{70FEEDF0-9ED0-4D7F-AB97-F24DEA096723}" destId="{2B9101F4-B5D1-4AB7-BC83-753D06A88415}" srcOrd="0" destOrd="0" presId="urn:microsoft.com/office/officeart/2009/layout/CircleArrowProcess"/>
    <dgm:cxn modelId="{C4D4ABFA-5A3E-4394-9110-DBC523FBB602}" type="presOf" srcId="{12A28CF0-4E84-404B-BD05-C93E11DD70AF}" destId="{4708EA16-D5C5-4EE2-8A83-5B988D03B274}" srcOrd="0" destOrd="1" presId="urn:microsoft.com/office/officeart/2009/layout/CircleArrowProcess"/>
    <dgm:cxn modelId="{1B3302EC-3783-469D-BC2D-F55E1F7BAE0B}" type="presOf" srcId="{81D6D67D-53AE-4820-9DCF-7693A7DC6D1A}" destId="{82171282-A646-4576-AB4C-5C8A06136ED3}" srcOrd="0" destOrd="1" presId="urn:microsoft.com/office/officeart/2009/layout/CircleArrowProcess"/>
    <dgm:cxn modelId="{485BE549-ADAF-4495-997B-B9826AAC90A3}" type="presOf" srcId="{902514D4-9367-48BD-AB98-415C361E8095}" destId="{4E0AE086-AABF-4A0E-98D0-5626D79C154F}" srcOrd="0" destOrd="0" presId="urn:microsoft.com/office/officeart/2009/layout/CircleArrowProcess"/>
    <dgm:cxn modelId="{EE2D7EB0-2491-4620-9484-128EFCB0CCFB}" srcId="{70FEEDF0-9ED0-4D7F-AB97-F24DEA096723}" destId="{3983B1D4-E9F3-40E6-BD23-7E703B845062}" srcOrd="0" destOrd="0" parTransId="{4F492F41-738A-495A-BD66-62C92425C206}" sibTransId="{C87237CF-A497-41CE-A1FA-5B148B026A29}"/>
    <dgm:cxn modelId="{175601EB-F503-460C-AD92-6663E1933082}" type="presOf" srcId="{3983B1D4-E9F3-40E6-BD23-7E703B845062}" destId="{82171282-A646-4576-AB4C-5C8A06136ED3}" srcOrd="0" destOrd="0" presId="urn:microsoft.com/office/officeart/2009/layout/CircleArrowProcess"/>
    <dgm:cxn modelId="{8DD9736E-5F06-423C-A68E-A89C9DA66C86}" type="presOf" srcId="{7B4759E5-D090-4169-B095-7F93192E3AD7}" destId="{4708EA16-D5C5-4EE2-8A83-5B988D03B274}" srcOrd="0" destOrd="2" presId="urn:microsoft.com/office/officeart/2009/layout/CircleArrowProcess"/>
    <dgm:cxn modelId="{B0EA9E98-B25F-46FC-AA27-AEBBF74407AE}" type="presOf" srcId="{9EFDE1E0-36B2-42FD-8BC1-DEC0FAC5CDC6}" destId="{0746AFD6-81AF-4A03-965B-E5FD2AC99902}" srcOrd="0" destOrd="0" presId="urn:microsoft.com/office/officeart/2009/layout/CircleArrowProcess"/>
    <dgm:cxn modelId="{8CEF87E4-4159-499F-BEFD-0ED5C9C21682}" srcId="{42DDB17B-32B6-4380-AEA0-A9CDCE0F4C58}" destId="{7B4759E5-D090-4169-B095-7F93192E3AD7}" srcOrd="2" destOrd="0" parTransId="{DAE1DC3E-CC13-48D5-A225-19A62ED36208}" sibTransId="{4995E391-0564-443E-81BB-2C903CC1624C}"/>
    <dgm:cxn modelId="{EC73D28B-E1B0-4A21-84D6-9486C56E714D}" srcId="{9EFDE1E0-36B2-42FD-8BC1-DEC0FAC5CDC6}" destId="{902514D4-9367-48BD-AB98-415C361E8095}" srcOrd="1" destOrd="0" parTransId="{8583B2DE-149D-4FA0-B8A4-627F65C95D74}" sibTransId="{E602F495-06AD-4078-A149-C6C8558402F7}"/>
    <dgm:cxn modelId="{2B83D65A-793E-43BE-A825-055D1C51BD19}" type="presOf" srcId="{BCC44E0D-2E84-42AD-BFBC-B1DB0B59B688}" destId="{47FC99C1-6CDC-4E5F-82DC-8138B26E8725}" srcOrd="0" destOrd="0" presId="urn:microsoft.com/office/officeart/2009/layout/CircleArrowProcess"/>
    <dgm:cxn modelId="{F0601558-F42C-4335-B02C-6C9C169F9A1F}" type="presOf" srcId="{AD13CCF9-E354-4373-B687-C856736F1065}" destId="{47FC99C1-6CDC-4E5F-82DC-8138B26E8725}" srcOrd="0" destOrd="1" presId="urn:microsoft.com/office/officeart/2009/layout/CircleArrowProcess"/>
    <dgm:cxn modelId="{D9AB0AE6-F18B-4A70-BFB4-908F5D928CC4}" srcId="{42DDB17B-32B6-4380-AEA0-A9CDCE0F4C58}" destId="{8DC3B0AC-5266-485C-BEE0-5EA316ED6351}" srcOrd="0" destOrd="0" parTransId="{4AF62E0A-68C0-4E36-A271-5E981705ABD4}" sibTransId="{09B5E930-7BFA-4193-A015-8BA2F8D85EED}"/>
    <dgm:cxn modelId="{297128EE-1E8D-4F19-99A9-24D20B8B8DEE}" srcId="{42DDB17B-32B6-4380-AEA0-A9CDCE0F4C58}" destId="{12A28CF0-4E84-404B-BD05-C93E11DD70AF}" srcOrd="1" destOrd="0" parTransId="{A8D02A92-D95A-43FA-89EC-C2659BCB74B4}" sibTransId="{8CF69FEC-4148-4199-8D68-EFD55841612F}"/>
    <dgm:cxn modelId="{EDDAC9D5-C3EF-4E7B-B964-9C3CAD533FE4}" srcId="{902514D4-9367-48BD-AB98-415C361E8095}" destId="{AD13CCF9-E354-4373-B687-C856736F1065}" srcOrd="1" destOrd="0" parTransId="{59230521-6941-404E-AB39-FD1E0D3BFD4D}" sibTransId="{B99B1752-3797-4E89-9B32-F8A8B0A94AC1}"/>
    <dgm:cxn modelId="{103B6B91-8CC9-4D40-B800-3DD59F11CB88}" srcId="{9EFDE1E0-36B2-42FD-8BC1-DEC0FAC5CDC6}" destId="{42DDB17B-32B6-4380-AEA0-A9CDCE0F4C58}" srcOrd="2" destOrd="0" parTransId="{0542F929-D3C4-4E9C-A3C8-6EF7FF18FFBD}" sibTransId="{B503D57E-B88B-42C1-9990-439FB88B1A35}"/>
    <dgm:cxn modelId="{D4383091-D802-48E2-BFA9-DDBFF820ED0E}" type="presOf" srcId="{42DDB17B-32B6-4380-AEA0-A9CDCE0F4C58}" destId="{6AED50E6-1C35-4B77-9E90-501897F8F6D8}" srcOrd="0" destOrd="0" presId="urn:microsoft.com/office/officeart/2009/layout/CircleArrowProcess"/>
    <dgm:cxn modelId="{53CD0313-F7E3-4919-B509-4956CB9E3F4D}" type="presOf" srcId="{8DC3B0AC-5266-485C-BEE0-5EA316ED6351}" destId="{4708EA16-D5C5-4EE2-8A83-5B988D03B274}" srcOrd="0" destOrd="0" presId="urn:microsoft.com/office/officeart/2009/layout/CircleArrowProcess"/>
    <dgm:cxn modelId="{E25AD94A-BD2E-48AE-BD3D-D5B593C9C717}" srcId="{70FEEDF0-9ED0-4D7F-AB97-F24DEA096723}" destId="{81D6D67D-53AE-4820-9DCF-7693A7DC6D1A}" srcOrd="1" destOrd="0" parTransId="{CA29A2F1-1A71-47E9-AEFC-A5A5A04F6C0D}" sibTransId="{39C9B511-59A4-4A52-AF3B-4FAD39BE998F}"/>
    <dgm:cxn modelId="{26755254-41E9-4B8D-9575-AED9C008015C}" srcId="{9EFDE1E0-36B2-42FD-8BC1-DEC0FAC5CDC6}" destId="{70FEEDF0-9ED0-4D7F-AB97-F24DEA096723}" srcOrd="0" destOrd="0" parTransId="{6A0DD80F-58E3-4F5A-8C14-0C7F080FC469}" sibTransId="{5AEE57B6-452E-4D6B-9FEC-128B713CC6B5}"/>
    <dgm:cxn modelId="{F8E058BB-C50D-4BAA-B37B-9A6D8C058781}" type="presOf" srcId="{32EDCF16-5AA6-464A-B649-4803504CAE86}" destId="{47FC99C1-6CDC-4E5F-82DC-8138B26E8725}" srcOrd="0" destOrd="2" presId="urn:microsoft.com/office/officeart/2009/layout/CircleArrowProcess"/>
    <dgm:cxn modelId="{F15F9662-A6D4-45F0-8F2D-DB3D5C419089}" type="presParOf" srcId="{0746AFD6-81AF-4A03-965B-E5FD2AC99902}" destId="{B8A5ADE6-C095-47F2-9BD8-3724EF926095}" srcOrd="0" destOrd="0" presId="urn:microsoft.com/office/officeart/2009/layout/CircleArrowProcess"/>
    <dgm:cxn modelId="{777E3A7A-08A7-4FAC-B7A2-2717876473CC}" type="presParOf" srcId="{B8A5ADE6-C095-47F2-9BD8-3724EF926095}" destId="{8BB83C97-51F0-45C6-863A-E48679F22BC5}" srcOrd="0" destOrd="0" presId="urn:microsoft.com/office/officeart/2009/layout/CircleArrowProcess"/>
    <dgm:cxn modelId="{3CF35340-A663-474B-903B-8F54C9C6FB59}" type="presParOf" srcId="{0746AFD6-81AF-4A03-965B-E5FD2AC99902}" destId="{82171282-A646-4576-AB4C-5C8A06136ED3}" srcOrd="1" destOrd="0" presId="urn:microsoft.com/office/officeart/2009/layout/CircleArrowProcess"/>
    <dgm:cxn modelId="{8D358767-D338-495A-9F41-B7BC02F0ED6D}" type="presParOf" srcId="{0746AFD6-81AF-4A03-965B-E5FD2AC99902}" destId="{2B9101F4-B5D1-4AB7-BC83-753D06A88415}" srcOrd="2" destOrd="0" presId="urn:microsoft.com/office/officeart/2009/layout/CircleArrowProcess"/>
    <dgm:cxn modelId="{ACE9C010-4EEE-4BB7-9638-377D6EA62BA0}" type="presParOf" srcId="{0746AFD6-81AF-4A03-965B-E5FD2AC99902}" destId="{49C4C8C0-A665-47B8-AD0B-A80BD66447C9}" srcOrd="3" destOrd="0" presId="urn:microsoft.com/office/officeart/2009/layout/CircleArrowProcess"/>
    <dgm:cxn modelId="{D1732612-6823-4E1B-8E8A-D0EB2520D856}" type="presParOf" srcId="{49C4C8C0-A665-47B8-AD0B-A80BD66447C9}" destId="{12D2183B-C8C1-4ADD-8BFA-63A0024D79DB}" srcOrd="0" destOrd="0" presId="urn:microsoft.com/office/officeart/2009/layout/CircleArrowProcess"/>
    <dgm:cxn modelId="{52943789-1861-495D-8286-8850FFA1902B}" type="presParOf" srcId="{0746AFD6-81AF-4A03-965B-E5FD2AC99902}" destId="{47FC99C1-6CDC-4E5F-82DC-8138B26E8725}" srcOrd="4" destOrd="0" presId="urn:microsoft.com/office/officeart/2009/layout/CircleArrowProcess"/>
    <dgm:cxn modelId="{85E40088-4C4E-4C0D-8D4E-D2D4C9D3A7AB}" type="presParOf" srcId="{0746AFD6-81AF-4A03-965B-E5FD2AC99902}" destId="{4E0AE086-AABF-4A0E-98D0-5626D79C154F}" srcOrd="5" destOrd="0" presId="urn:microsoft.com/office/officeart/2009/layout/CircleArrowProcess"/>
    <dgm:cxn modelId="{875A2B82-7C4F-49A4-AF66-F705EDD904FC}" type="presParOf" srcId="{0746AFD6-81AF-4A03-965B-E5FD2AC99902}" destId="{C57F095C-D392-4DF1-8FBB-9D795D0570B7}" srcOrd="6" destOrd="0" presId="urn:microsoft.com/office/officeart/2009/layout/CircleArrowProcess"/>
    <dgm:cxn modelId="{6F6BCEBC-90AC-4730-B4AA-1903C4C5E291}" type="presParOf" srcId="{C57F095C-D392-4DF1-8FBB-9D795D0570B7}" destId="{339FCDE6-ACB1-4FC6-B770-034DE4C59DA1}" srcOrd="0" destOrd="0" presId="urn:microsoft.com/office/officeart/2009/layout/CircleArrowProcess"/>
    <dgm:cxn modelId="{F32644A9-BC3A-4AFC-BC5C-F9A67F8D3724}" type="presParOf" srcId="{0746AFD6-81AF-4A03-965B-E5FD2AC99902}" destId="{4708EA16-D5C5-4EE2-8A83-5B988D03B274}" srcOrd="7" destOrd="0" presId="urn:microsoft.com/office/officeart/2009/layout/CircleArrowProcess"/>
    <dgm:cxn modelId="{0D7C7DC6-E9B7-489A-986C-805DFC029B0B}" type="presParOf" srcId="{0746AFD6-81AF-4A03-965B-E5FD2AC99902}" destId="{6AED50E6-1C35-4B77-9E90-501897F8F6D8}" srcOrd="8"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3D89D5-A2C9-4410-B33A-0ACC988BA6EB}" type="doc">
      <dgm:prSet loTypeId="urn:microsoft.com/office/officeart/2005/8/layout/target2" loCatId="relationship" qsTypeId="urn:microsoft.com/office/officeart/2005/8/quickstyle/simple1" qsCatId="simple" csTypeId="urn:microsoft.com/office/officeart/2005/8/colors/colorful1" csCatId="colorful" phldr="1"/>
      <dgm:spPr/>
      <dgm:t>
        <a:bodyPr/>
        <a:lstStyle/>
        <a:p>
          <a:endParaRPr lang="en-US"/>
        </a:p>
      </dgm:t>
    </dgm:pt>
    <dgm:pt modelId="{75A34A29-DF49-4887-85E1-6D416961CB52}">
      <dgm:prSet phldrT="[Text]"/>
      <dgm:spPr/>
      <dgm:t>
        <a:bodyPr/>
        <a:lstStyle/>
        <a:p>
          <a:r>
            <a:rPr lang="en-US" dirty="0" smtClean="0"/>
            <a:t>Software</a:t>
          </a:r>
          <a:endParaRPr lang="en-US" dirty="0"/>
        </a:p>
      </dgm:t>
    </dgm:pt>
    <dgm:pt modelId="{0BBC8A79-E364-4B88-BF28-1807175577E5}" type="parTrans" cxnId="{029B21F3-69B0-4252-AF9E-14FBCAEDEA1F}">
      <dgm:prSet/>
      <dgm:spPr/>
      <dgm:t>
        <a:bodyPr/>
        <a:lstStyle/>
        <a:p>
          <a:endParaRPr lang="en-US"/>
        </a:p>
      </dgm:t>
    </dgm:pt>
    <dgm:pt modelId="{E5AD764E-157A-419B-96D1-935B7BF0E901}" type="sibTrans" cxnId="{029B21F3-69B0-4252-AF9E-14FBCAEDEA1F}">
      <dgm:prSet/>
      <dgm:spPr/>
      <dgm:t>
        <a:bodyPr/>
        <a:lstStyle/>
        <a:p>
          <a:endParaRPr lang="en-US"/>
        </a:p>
      </dgm:t>
    </dgm:pt>
    <dgm:pt modelId="{39A5EB51-1313-42AE-86D2-BC9C17FDA365}">
      <dgm:prSet phldrT="[Text]"/>
      <dgm:spPr/>
      <dgm:t>
        <a:bodyPr/>
        <a:lstStyle/>
        <a:p>
          <a:r>
            <a:rPr lang="en-US" dirty="0" err="1" smtClean="0"/>
            <a:t>VirtualBox</a:t>
          </a:r>
          <a:r>
            <a:rPr lang="en-US" dirty="0" smtClean="0"/>
            <a:t> (VM)</a:t>
          </a:r>
          <a:endParaRPr lang="en-US" dirty="0"/>
        </a:p>
      </dgm:t>
    </dgm:pt>
    <dgm:pt modelId="{EBB8B815-9A40-4E68-B46D-3F3D73157AAE}" type="parTrans" cxnId="{A68CE369-10A7-4686-8615-A822F5E2A4FB}">
      <dgm:prSet/>
      <dgm:spPr/>
      <dgm:t>
        <a:bodyPr/>
        <a:lstStyle/>
        <a:p>
          <a:endParaRPr lang="en-US"/>
        </a:p>
      </dgm:t>
    </dgm:pt>
    <dgm:pt modelId="{62B38133-3A25-415A-A1AA-CC6E5C54729F}" type="sibTrans" cxnId="{A68CE369-10A7-4686-8615-A822F5E2A4FB}">
      <dgm:prSet/>
      <dgm:spPr/>
      <dgm:t>
        <a:bodyPr/>
        <a:lstStyle/>
        <a:p>
          <a:endParaRPr lang="en-US"/>
        </a:p>
      </dgm:t>
    </dgm:pt>
    <dgm:pt modelId="{C8603E06-B8E9-4915-88C1-CF72267BEF1B}">
      <dgm:prSet phldrT="[Text]"/>
      <dgm:spPr/>
      <dgm:t>
        <a:bodyPr/>
        <a:lstStyle/>
        <a:p>
          <a:r>
            <a:rPr lang="en-US" dirty="0" smtClean="0"/>
            <a:t>ROS Indigo (Turtle Simulator</a:t>
          </a:r>
          <a:r>
            <a:rPr lang="en-US" dirty="0" smtClean="0"/>
            <a:t>) and RVIZ </a:t>
          </a:r>
          <a:endParaRPr lang="en-US" dirty="0"/>
        </a:p>
      </dgm:t>
    </dgm:pt>
    <dgm:pt modelId="{7E17A6D6-F220-4FF1-BD5E-7897B7A0010D}" type="parTrans" cxnId="{86D89172-1221-4535-8716-162B2F2BC5DA}">
      <dgm:prSet/>
      <dgm:spPr/>
      <dgm:t>
        <a:bodyPr/>
        <a:lstStyle/>
        <a:p>
          <a:endParaRPr lang="en-US"/>
        </a:p>
      </dgm:t>
    </dgm:pt>
    <dgm:pt modelId="{4AEFC002-0E35-49A5-9DD7-883F61FD60E0}" type="sibTrans" cxnId="{86D89172-1221-4535-8716-162B2F2BC5DA}">
      <dgm:prSet/>
      <dgm:spPr/>
      <dgm:t>
        <a:bodyPr/>
        <a:lstStyle/>
        <a:p>
          <a:endParaRPr lang="en-US"/>
        </a:p>
      </dgm:t>
    </dgm:pt>
    <dgm:pt modelId="{7A130246-DCCC-44D4-8234-4FD5D56D0EEC}">
      <dgm:prSet phldrT="[Text]"/>
      <dgm:spPr/>
      <dgm:t>
        <a:bodyPr/>
        <a:lstStyle/>
        <a:p>
          <a:r>
            <a:rPr lang="en-US" dirty="0" smtClean="0"/>
            <a:t>Hardware</a:t>
          </a:r>
          <a:endParaRPr lang="en-US" dirty="0"/>
        </a:p>
      </dgm:t>
    </dgm:pt>
    <dgm:pt modelId="{7B76C6A9-0B28-403C-A438-3703EC67207D}" type="parTrans" cxnId="{78965BB9-595C-4F2C-AE6C-1E24D802138B}">
      <dgm:prSet/>
      <dgm:spPr/>
      <dgm:t>
        <a:bodyPr/>
        <a:lstStyle/>
        <a:p>
          <a:endParaRPr lang="en-US"/>
        </a:p>
      </dgm:t>
    </dgm:pt>
    <dgm:pt modelId="{AF1E3469-5DFE-440B-9B9F-A04C4F7B60B0}" type="sibTrans" cxnId="{78965BB9-595C-4F2C-AE6C-1E24D802138B}">
      <dgm:prSet/>
      <dgm:spPr/>
      <dgm:t>
        <a:bodyPr/>
        <a:lstStyle/>
        <a:p>
          <a:endParaRPr lang="en-US"/>
        </a:p>
      </dgm:t>
    </dgm:pt>
    <dgm:pt modelId="{4C7AF6DF-7571-4968-A073-CFCE7E05D6BC}">
      <dgm:prSet phldrT="[Text]"/>
      <dgm:spPr/>
      <dgm:t>
        <a:bodyPr/>
        <a:lstStyle/>
        <a:p>
          <a:r>
            <a:rPr lang="en-US" dirty="0" smtClean="0"/>
            <a:t>PC</a:t>
          </a:r>
          <a:endParaRPr lang="en-US" dirty="0"/>
        </a:p>
      </dgm:t>
    </dgm:pt>
    <dgm:pt modelId="{AF6B5E0C-8EE8-48D6-904F-8C04EF242431}" type="parTrans" cxnId="{915AD0C5-1BE0-4EDD-808B-0508BDF21711}">
      <dgm:prSet/>
      <dgm:spPr/>
      <dgm:t>
        <a:bodyPr/>
        <a:lstStyle/>
        <a:p>
          <a:endParaRPr lang="en-US"/>
        </a:p>
      </dgm:t>
    </dgm:pt>
    <dgm:pt modelId="{D76BA3C1-70B3-4B55-8622-40AFF8CDCF98}" type="sibTrans" cxnId="{915AD0C5-1BE0-4EDD-808B-0508BDF21711}">
      <dgm:prSet/>
      <dgm:spPr/>
      <dgm:t>
        <a:bodyPr/>
        <a:lstStyle/>
        <a:p>
          <a:endParaRPr lang="en-US"/>
        </a:p>
      </dgm:t>
    </dgm:pt>
    <dgm:pt modelId="{A587EFEA-82DA-4A14-97A1-460D9847B7AD}">
      <dgm:prSet phldrT="[Text]"/>
      <dgm:spPr/>
      <dgm:t>
        <a:bodyPr/>
        <a:lstStyle/>
        <a:p>
          <a:r>
            <a:rPr lang="en-US" dirty="0" smtClean="0">
              <a:solidFill>
                <a:srgbClr val="FF0000"/>
              </a:solidFill>
            </a:rPr>
            <a:t>Raspberry PI</a:t>
          </a:r>
          <a:endParaRPr lang="en-US" dirty="0">
            <a:solidFill>
              <a:srgbClr val="FF0000"/>
            </a:solidFill>
          </a:endParaRPr>
        </a:p>
      </dgm:t>
    </dgm:pt>
    <dgm:pt modelId="{F6B87339-45F4-4493-9D7E-E4043CCDC72B}" type="parTrans" cxnId="{81D92460-E5B3-4CB9-8184-3D550ECD00B1}">
      <dgm:prSet/>
      <dgm:spPr/>
      <dgm:t>
        <a:bodyPr/>
        <a:lstStyle/>
        <a:p>
          <a:endParaRPr lang="en-US"/>
        </a:p>
      </dgm:t>
    </dgm:pt>
    <dgm:pt modelId="{D431A6F2-F166-43E8-8422-7F82FBC0D293}" type="sibTrans" cxnId="{81D92460-E5B3-4CB9-8184-3D550ECD00B1}">
      <dgm:prSet/>
      <dgm:spPr/>
      <dgm:t>
        <a:bodyPr/>
        <a:lstStyle/>
        <a:p>
          <a:endParaRPr lang="en-US"/>
        </a:p>
      </dgm:t>
    </dgm:pt>
    <dgm:pt modelId="{1E6538FD-7AE2-4097-8F51-2CEA6513FAC0}">
      <dgm:prSet phldrT="[Text]"/>
      <dgm:spPr/>
      <dgm:t>
        <a:bodyPr/>
        <a:lstStyle/>
        <a:p>
          <a:r>
            <a:rPr lang="en-US" dirty="0" smtClean="0"/>
            <a:t>OS</a:t>
          </a:r>
          <a:endParaRPr lang="en-US" dirty="0"/>
        </a:p>
      </dgm:t>
    </dgm:pt>
    <dgm:pt modelId="{25C61DDC-0C07-47D1-AB2B-39EA24C515D9}" type="parTrans" cxnId="{E669F431-3A1D-4151-A387-4E6774FEBFCE}">
      <dgm:prSet/>
      <dgm:spPr/>
      <dgm:t>
        <a:bodyPr/>
        <a:lstStyle/>
        <a:p>
          <a:endParaRPr lang="en-US"/>
        </a:p>
      </dgm:t>
    </dgm:pt>
    <dgm:pt modelId="{58914268-3B2E-4D17-8492-6BB13C514644}" type="sibTrans" cxnId="{E669F431-3A1D-4151-A387-4E6774FEBFCE}">
      <dgm:prSet/>
      <dgm:spPr/>
      <dgm:t>
        <a:bodyPr/>
        <a:lstStyle/>
        <a:p>
          <a:endParaRPr lang="en-US"/>
        </a:p>
      </dgm:t>
    </dgm:pt>
    <dgm:pt modelId="{90BEBE55-558F-4B5E-8A3D-E4B4A7758969}">
      <dgm:prSet phldrT="[Text]"/>
      <dgm:spPr/>
      <dgm:t>
        <a:bodyPr/>
        <a:lstStyle/>
        <a:p>
          <a:r>
            <a:rPr lang="en-US" dirty="0" smtClean="0"/>
            <a:t>Windows</a:t>
          </a:r>
          <a:endParaRPr lang="en-US" dirty="0"/>
        </a:p>
      </dgm:t>
    </dgm:pt>
    <dgm:pt modelId="{1F41B8A4-C540-4E84-9F98-A1D49A879651}" type="parTrans" cxnId="{AF6434A6-05FD-46C3-8667-C720C79667E1}">
      <dgm:prSet/>
      <dgm:spPr/>
      <dgm:t>
        <a:bodyPr/>
        <a:lstStyle/>
        <a:p>
          <a:endParaRPr lang="en-US"/>
        </a:p>
      </dgm:t>
    </dgm:pt>
    <dgm:pt modelId="{AD4FA591-8C3C-4A49-8009-16FCD71FBF6C}" type="sibTrans" cxnId="{AF6434A6-05FD-46C3-8667-C720C79667E1}">
      <dgm:prSet/>
      <dgm:spPr/>
      <dgm:t>
        <a:bodyPr/>
        <a:lstStyle/>
        <a:p>
          <a:endParaRPr lang="en-US"/>
        </a:p>
      </dgm:t>
    </dgm:pt>
    <dgm:pt modelId="{550BCDD9-D7B1-447D-B776-58DA598DCFC0}">
      <dgm:prSet phldrT="[Text]"/>
      <dgm:spPr/>
      <dgm:t>
        <a:bodyPr/>
        <a:lstStyle/>
        <a:p>
          <a:r>
            <a:rPr lang="en-US" dirty="0" smtClean="0"/>
            <a:t>Ubuntu Linux 14.04</a:t>
          </a:r>
          <a:endParaRPr lang="en-US" dirty="0"/>
        </a:p>
      </dgm:t>
    </dgm:pt>
    <dgm:pt modelId="{0265E10A-0618-4FFA-8A72-75FF5C8E2B09}" type="parTrans" cxnId="{BE970297-7F0B-48A9-8150-DEF5F2714207}">
      <dgm:prSet/>
      <dgm:spPr/>
      <dgm:t>
        <a:bodyPr/>
        <a:lstStyle/>
        <a:p>
          <a:endParaRPr lang="en-US"/>
        </a:p>
      </dgm:t>
    </dgm:pt>
    <dgm:pt modelId="{CDB87ABC-97AF-4549-96BD-BC9C23B5BB42}" type="sibTrans" cxnId="{BE970297-7F0B-48A9-8150-DEF5F2714207}">
      <dgm:prSet/>
      <dgm:spPr/>
      <dgm:t>
        <a:bodyPr/>
        <a:lstStyle/>
        <a:p>
          <a:endParaRPr lang="en-US"/>
        </a:p>
      </dgm:t>
    </dgm:pt>
    <dgm:pt modelId="{E6777938-4154-47CE-B67D-5973353BEE57}">
      <dgm:prSet phldrT="[Text]"/>
      <dgm:spPr/>
      <dgm:t>
        <a:bodyPr/>
        <a:lstStyle/>
        <a:p>
          <a:r>
            <a:rPr lang="en-US" dirty="0" smtClean="0">
              <a:solidFill>
                <a:srgbClr val="FF0000"/>
              </a:solidFill>
            </a:rPr>
            <a:t>Kinect Camera </a:t>
          </a:r>
          <a:endParaRPr lang="en-US" dirty="0">
            <a:solidFill>
              <a:srgbClr val="FF0000"/>
            </a:solidFill>
          </a:endParaRPr>
        </a:p>
      </dgm:t>
    </dgm:pt>
    <dgm:pt modelId="{3169117D-E56D-467F-8B38-6B6EF5BF06DB}" type="parTrans" cxnId="{917064C2-7588-4D7B-9368-6C8B34C4966D}">
      <dgm:prSet/>
      <dgm:spPr/>
      <dgm:t>
        <a:bodyPr/>
        <a:lstStyle/>
        <a:p>
          <a:endParaRPr lang="en-US"/>
        </a:p>
      </dgm:t>
    </dgm:pt>
    <dgm:pt modelId="{889BAAEE-4A3C-4916-B14F-0C762745ACA2}" type="sibTrans" cxnId="{917064C2-7588-4D7B-9368-6C8B34C4966D}">
      <dgm:prSet/>
      <dgm:spPr/>
      <dgm:t>
        <a:bodyPr/>
        <a:lstStyle/>
        <a:p>
          <a:endParaRPr lang="en-US"/>
        </a:p>
      </dgm:t>
    </dgm:pt>
    <dgm:pt modelId="{335F9652-97AF-4C30-8355-E4D835B6CF3B}" type="pres">
      <dgm:prSet presAssocID="{CA3D89D5-A2C9-4410-B33A-0ACC988BA6EB}" presName="Name0" presStyleCnt="0">
        <dgm:presLayoutVars>
          <dgm:chMax val="3"/>
          <dgm:chPref val="1"/>
          <dgm:dir/>
          <dgm:animLvl val="lvl"/>
          <dgm:resizeHandles/>
        </dgm:presLayoutVars>
      </dgm:prSet>
      <dgm:spPr/>
      <dgm:t>
        <a:bodyPr/>
        <a:lstStyle/>
        <a:p>
          <a:endParaRPr lang="en-US"/>
        </a:p>
      </dgm:t>
    </dgm:pt>
    <dgm:pt modelId="{EA1E9CEB-AB24-4DCC-BBCF-BFE04A6179A2}" type="pres">
      <dgm:prSet presAssocID="{CA3D89D5-A2C9-4410-B33A-0ACC988BA6EB}" presName="outerBox" presStyleCnt="0"/>
      <dgm:spPr/>
    </dgm:pt>
    <dgm:pt modelId="{29523CED-EE26-4A4A-8FC5-AF4BA917FE9F}" type="pres">
      <dgm:prSet presAssocID="{CA3D89D5-A2C9-4410-B33A-0ACC988BA6EB}" presName="outerBoxParent" presStyleLbl="node1" presStyleIdx="0" presStyleCnt="3"/>
      <dgm:spPr/>
      <dgm:t>
        <a:bodyPr/>
        <a:lstStyle/>
        <a:p>
          <a:endParaRPr lang="en-US"/>
        </a:p>
      </dgm:t>
    </dgm:pt>
    <dgm:pt modelId="{4E9C090F-1C99-4BB7-8184-FEBCC92EC931}" type="pres">
      <dgm:prSet presAssocID="{CA3D89D5-A2C9-4410-B33A-0ACC988BA6EB}" presName="outerBoxChildren" presStyleCnt="0"/>
      <dgm:spPr/>
    </dgm:pt>
    <dgm:pt modelId="{8A11D3DD-2620-4B84-8503-6396588E11DD}" type="pres">
      <dgm:prSet presAssocID="{39A5EB51-1313-42AE-86D2-BC9C17FDA365}" presName="oChild" presStyleLbl="fgAcc1" presStyleIdx="0" presStyleCnt="7">
        <dgm:presLayoutVars>
          <dgm:bulletEnabled val="1"/>
        </dgm:presLayoutVars>
      </dgm:prSet>
      <dgm:spPr/>
      <dgm:t>
        <a:bodyPr/>
        <a:lstStyle/>
        <a:p>
          <a:endParaRPr lang="en-US"/>
        </a:p>
      </dgm:t>
    </dgm:pt>
    <dgm:pt modelId="{D7C092DB-7949-4F5A-A4A4-6A73D10228CD}" type="pres">
      <dgm:prSet presAssocID="{62B38133-3A25-415A-A1AA-CC6E5C54729F}" presName="outerSibTrans" presStyleCnt="0"/>
      <dgm:spPr/>
    </dgm:pt>
    <dgm:pt modelId="{06D18C96-6DA1-483D-B7D1-60FA87283E06}" type="pres">
      <dgm:prSet presAssocID="{C8603E06-B8E9-4915-88C1-CF72267BEF1B}" presName="oChild" presStyleLbl="fgAcc1" presStyleIdx="1" presStyleCnt="7">
        <dgm:presLayoutVars>
          <dgm:bulletEnabled val="1"/>
        </dgm:presLayoutVars>
      </dgm:prSet>
      <dgm:spPr/>
      <dgm:t>
        <a:bodyPr/>
        <a:lstStyle/>
        <a:p>
          <a:endParaRPr lang="en-US"/>
        </a:p>
      </dgm:t>
    </dgm:pt>
    <dgm:pt modelId="{BA8B30EE-695A-4825-934D-13B3D3CA54DD}" type="pres">
      <dgm:prSet presAssocID="{CA3D89D5-A2C9-4410-B33A-0ACC988BA6EB}" presName="middleBox" presStyleCnt="0"/>
      <dgm:spPr/>
    </dgm:pt>
    <dgm:pt modelId="{5E5987AB-453D-464A-82FE-5B57F4DA1D18}" type="pres">
      <dgm:prSet presAssocID="{CA3D89D5-A2C9-4410-B33A-0ACC988BA6EB}" presName="middleBoxParent" presStyleLbl="node1" presStyleIdx="1" presStyleCnt="3"/>
      <dgm:spPr/>
      <dgm:t>
        <a:bodyPr/>
        <a:lstStyle/>
        <a:p>
          <a:endParaRPr lang="en-US"/>
        </a:p>
      </dgm:t>
    </dgm:pt>
    <dgm:pt modelId="{83C69120-217E-4EA0-B42A-5C7893502D60}" type="pres">
      <dgm:prSet presAssocID="{CA3D89D5-A2C9-4410-B33A-0ACC988BA6EB}" presName="middleBoxChildren" presStyleCnt="0"/>
      <dgm:spPr/>
    </dgm:pt>
    <dgm:pt modelId="{2B798B59-2FCA-470F-931B-0D989D837865}" type="pres">
      <dgm:prSet presAssocID="{4C7AF6DF-7571-4968-A073-CFCE7E05D6BC}" presName="mChild" presStyleLbl="fgAcc1" presStyleIdx="2" presStyleCnt="7">
        <dgm:presLayoutVars>
          <dgm:bulletEnabled val="1"/>
        </dgm:presLayoutVars>
      </dgm:prSet>
      <dgm:spPr/>
      <dgm:t>
        <a:bodyPr/>
        <a:lstStyle/>
        <a:p>
          <a:endParaRPr lang="en-US"/>
        </a:p>
      </dgm:t>
    </dgm:pt>
    <dgm:pt modelId="{2506E384-C88E-48E2-AC08-6ADF8ADD7F56}" type="pres">
      <dgm:prSet presAssocID="{D76BA3C1-70B3-4B55-8622-40AFF8CDCF98}" presName="middleSibTrans" presStyleCnt="0"/>
      <dgm:spPr/>
    </dgm:pt>
    <dgm:pt modelId="{7DA58B1D-CB39-4307-A436-88DE41FEB328}" type="pres">
      <dgm:prSet presAssocID="{A587EFEA-82DA-4A14-97A1-460D9847B7AD}" presName="mChild" presStyleLbl="fgAcc1" presStyleIdx="3" presStyleCnt="7">
        <dgm:presLayoutVars>
          <dgm:bulletEnabled val="1"/>
        </dgm:presLayoutVars>
      </dgm:prSet>
      <dgm:spPr/>
      <dgm:t>
        <a:bodyPr/>
        <a:lstStyle/>
        <a:p>
          <a:endParaRPr lang="en-US"/>
        </a:p>
      </dgm:t>
    </dgm:pt>
    <dgm:pt modelId="{69029120-57E8-466A-8C49-6712A6DF9CCF}" type="pres">
      <dgm:prSet presAssocID="{D431A6F2-F166-43E8-8422-7F82FBC0D293}" presName="middleSibTrans" presStyleCnt="0"/>
      <dgm:spPr/>
    </dgm:pt>
    <dgm:pt modelId="{C28AE4B6-629A-45CC-B7E6-395DF5D84F32}" type="pres">
      <dgm:prSet presAssocID="{E6777938-4154-47CE-B67D-5973353BEE57}" presName="mChild" presStyleLbl="fgAcc1" presStyleIdx="4" presStyleCnt="7">
        <dgm:presLayoutVars>
          <dgm:bulletEnabled val="1"/>
        </dgm:presLayoutVars>
      </dgm:prSet>
      <dgm:spPr/>
      <dgm:t>
        <a:bodyPr/>
        <a:lstStyle/>
        <a:p>
          <a:endParaRPr lang="en-US"/>
        </a:p>
      </dgm:t>
    </dgm:pt>
    <dgm:pt modelId="{3DAF2277-910C-4AAE-A35F-1566DD1DE508}" type="pres">
      <dgm:prSet presAssocID="{CA3D89D5-A2C9-4410-B33A-0ACC988BA6EB}" presName="centerBox" presStyleCnt="0"/>
      <dgm:spPr/>
    </dgm:pt>
    <dgm:pt modelId="{0014F6A8-336B-4579-B4E9-B6E940E58DE9}" type="pres">
      <dgm:prSet presAssocID="{CA3D89D5-A2C9-4410-B33A-0ACC988BA6EB}" presName="centerBoxParent" presStyleLbl="node1" presStyleIdx="2" presStyleCnt="3"/>
      <dgm:spPr/>
      <dgm:t>
        <a:bodyPr/>
        <a:lstStyle/>
        <a:p>
          <a:endParaRPr lang="en-US"/>
        </a:p>
      </dgm:t>
    </dgm:pt>
    <dgm:pt modelId="{7E54B97A-6012-4B18-8F39-39304466AEB5}" type="pres">
      <dgm:prSet presAssocID="{CA3D89D5-A2C9-4410-B33A-0ACC988BA6EB}" presName="centerBoxChildren" presStyleCnt="0"/>
      <dgm:spPr/>
    </dgm:pt>
    <dgm:pt modelId="{B9C3D2D5-4D57-483C-B0AB-3EDA8826A8BB}" type="pres">
      <dgm:prSet presAssocID="{90BEBE55-558F-4B5E-8A3D-E4B4A7758969}" presName="cChild" presStyleLbl="fgAcc1" presStyleIdx="5" presStyleCnt="7">
        <dgm:presLayoutVars>
          <dgm:bulletEnabled val="1"/>
        </dgm:presLayoutVars>
      </dgm:prSet>
      <dgm:spPr/>
      <dgm:t>
        <a:bodyPr/>
        <a:lstStyle/>
        <a:p>
          <a:endParaRPr lang="en-US"/>
        </a:p>
      </dgm:t>
    </dgm:pt>
    <dgm:pt modelId="{42A2EFEF-6E65-4C26-9146-A1EBC7718989}" type="pres">
      <dgm:prSet presAssocID="{AD4FA591-8C3C-4A49-8009-16FCD71FBF6C}" presName="centerSibTrans" presStyleCnt="0"/>
      <dgm:spPr/>
    </dgm:pt>
    <dgm:pt modelId="{1A4DE401-1CE9-43AD-97EA-50B24B92034D}" type="pres">
      <dgm:prSet presAssocID="{550BCDD9-D7B1-447D-B776-58DA598DCFC0}" presName="cChild" presStyleLbl="fgAcc1" presStyleIdx="6" presStyleCnt="7">
        <dgm:presLayoutVars>
          <dgm:bulletEnabled val="1"/>
        </dgm:presLayoutVars>
      </dgm:prSet>
      <dgm:spPr/>
      <dgm:t>
        <a:bodyPr/>
        <a:lstStyle/>
        <a:p>
          <a:endParaRPr lang="en-US"/>
        </a:p>
      </dgm:t>
    </dgm:pt>
  </dgm:ptLst>
  <dgm:cxnLst>
    <dgm:cxn modelId="{A68CE369-10A7-4686-8615-A822F5E2A4FB}" srcId="{75A34A29-DF49-4887-85E1-6D416961CB52}" destId="{39A5EB51-1313-42AE-86D2-BC9C17FDA365}" srcOrd="0" destOrd="0" parTransId="{EBB8B815-9A40-4E68-B46D-3F3D73157AAE}" sibTransId="{62B38133-3A25-415A-A1AA-CC6E5C54729F}"/>
    <dgm:cxn modelId="{58E2E14F-C762-4C2F-ACAC-67C3C49435C9}" type="presOf" srcId="{CA3D89D5-A2C9-4410-B33A-0ACC988BA6EB}" destId="{335F9652-97AF-4C30-8355-E4D835B6CF3B}" srcOrd="0" destOrd="0" presId="urn:microsoft.com/office/officeart/2005/8/layout/target2"/>
    <dgm:cxn modelId="{86D89172-1221-4535-8716-162B2F2BC5DA}" srcId="{75A34A29-DF49-4887-85E1-6D416961CB52}" destId="{C8603E06-B8E9-4915-88C1-CF72267BEF1B}" srcOrd="1" destOrd="0" parTransId="{7E17A6D6-F220-4FF1-BD5E-7897B7A0010D}" sibTransId="{4AEFC002-0E35-49A5-9DD7-883F61FD60E0}"/>
    <dgm:cxn modelId="{BE970297-7F0B-48A9-8150-DEF5F2714207}" srcId="{1E6538FD-7AE2-4097-8F51-2CEA6513FAC0}" destId="{550BCDD9-D7B1-447D-B776-58DA598DCFC0}" srcOrd="1" destOrd="0" parTransId="{0265E10A-0618-4FFA-8A72-75FF5C8E2B09}" sibTransId="{CDB87ABC-97AF-4549-96BD-BC9C23B5BB42}"/>
    <dgm:cxn modelId="{029B21F3-69B0-4252-AF9E-14FBCAEDEA1F}" srcId="{CA3D89D5-A2C9-4410-B33A-0ACC988BA6EB}" destId="{75A34A29-DF49-4887-85E1-6D416961CB52}" srcOrd="0" destOrd="0" parTransId="{0BBC8A79-E364-4B88-BF28-1807175577E5}" sibTransId="{E5AD764E-157A-419B-96D1-935B7BF0E901}"/>
    <dgm:cxn modelId="{AF6434A6-05FD-46C3-8667-C720C79667E1}" srcId="{1E6538FD-7AE2-4097-8F51-2CEA6513FAC0}" destId="{90BEBE55-558F-4B5E-8A3D-E4B4A7758969}" srcOrd="0" destOrd="0" parTransId="{1F41B8A4-C540-4E84-9F98-A1D49A879651}" sibTransId="{AD4FA591-8C3C-4A49-8009-16FCD71FBF6C}"/>
    <dgm:cxn modelId="{FB72512E-ED09-4352-BA0D-BDB3B9433F08}" type="presOf" srcId="{75A34A29-DF49-4887-85E1-6D416961CB52}" destId="{29523CED-EE26-4A4A-8FC5-AF4BA917FE9F}" srcOrd="0" destOrd="0" presId="urn:microsoft.com/office/officeart/2005/8/layout/target2"/>
    <dgm:cxn modelId="{6144F941-59B5-4C47-9FBF-E1A6A2960287}" type="presOf" srcId="{A587EFEA-82DA-4A14-97A1-460D9847B7AD}" destId="{7DA58B1D-CB39-4307-A436-88DE41FEB328}" srcOrd="0" destOrd="0" presId="urn:microsoft.com/office/officeart/2005/8/layout/target2"/>
    <dgm:cxn modelId="{917064C2-7588-4D7B-9368-6C8B34C4966D}" srcId="{7A130246-DCCC-44D4-8234-4FD5D56D0EEC}" destId="{E6777938-4154-47CE-B67D-5973353BEE57}" srcOrd="2" destOrd="0" parTransId="{3169117D-E56D-467F-8B38-6B6EF5BF06DB}" sibTransId="{889BAAEE-4A3C-4916-B14F-0C762745ACA2}"/>
    <dgm:cxn modelId="{AC6E0B44-22E1-411E-8FD9-553D1AA5843A}" type="presOf" srcId="{39A5EB51-1313-42AE-86D2-BC9C17FDA365}" destId="{8A11D3DD-2620-4B84-8503-6396588E11DD}" srcOrd="0" destOrd="0" presId="urn:microsoft.com/office/officeart/2005/8/layout/target2"/>
    <dgm:cxn modelId="{915AD0C5-1BE0-4EDD-808B-0508BDF21711}" srcId="{7A130246-DCCC-44D4-8234-4FD5D56D0EEC}" destId="{4C7AF6DF-7571-4968-A073-CFCE7E05D6BC}" srcOrd="0" destOrd="0" parTransId="{AF6B5E0C-8EE8-48D6-904F-8C04EF242431}" sibTransId="{D76BA3C1-70B3-4B55-8622-40AFF8CDCF98}"/>
    <dgm:cxn modelId="{1253BA78-4745-4A1C-90AD-EBB81594FF47}" type="presOf" srcId="{E6777938-4154-47CE-B67D-5973353BEE57}" destId="{C28AE4B6-629A-45CC-B7E6-395DF5D84F32}" srcOrd="0" destOrd="0" presId="urn:microsoft.com/office/officeart/2005/8/layout/target2"/>
    <dgm:cxn modelId="{703D1A02-BF44-41E9-AB37-8E6C0E852C95}" type="presOf" srcId="{7A130246-DCCC-44D4-8234-4FD5D56D0EEC}" destId="{5E5987AB-453D-464A-82FE-5B57F4DA1D18}" srcOrd="0" destOrd="0" presId="urn:microsoft.com/office/officeart/2005/8/layout/target2"/>
    <dgm:cxn modelId="{78965BB9-595C-4F2C-AE6C-1E24D802138B}" srcId="{CA3D89D5-A2C9-4410-B33A-0ACC988BA6EB}" destId="{7A130246-DCCC-44D4-8234-4FD5D56D0EEC}" srcOrd="1" destOrd="0" parTransId="{7B76C6A9-0B28-403C-A438-3703EC67207D}" sibTransId="{AF1E3469-5DFE-440B-9B9F-A04C4F7B60B0}"/>
    <dgm:cxn modelId="{B07DADD2-D1B0-4F00-AFCA-2324B2419102}" type="presOf" srcId="{1E6538FD-7AE2-4097-8F51-2CEA6513FAC0}" destId="{0014F6A8-336B-4579-B4E9-B6E940E58DE9}" srcOrd="0" destOrd="0" presId="urn:microsoft.com/office/officeart/2005/8/layout/target2"/>
    <dgm:cxn modelId="{81D92460-E5B3-4CB9-8184-3D550ECD00B1}" srcId="{7A130246-DCCC-44D4-8234-4FD5D56D0EEC}" destId="{A587EFEA-82DA-4A14-97A1-460D9847B7AD}" srcOrd="1" destOrd="0" parTransId="{F6B87339-45F4-4493-9D7E-E4043CCDC72B}" sibTransId="{D431A6F2-F166-43E8-8422-7F82FBC0D293}"/>
    <dgm:cxn modelId="{81E98E9E-816D-4FA5-886F-A62DF9D84D1A}" type="presOf" srcId="{90BEBE55-558F-4B5E-8A3D-E4B4A7758969}" destId="{B9C3D2D5-4D57-483C-B0AB-3EDA8826A8BB}" srcOrd="0" destOrd="0" presId="urn:microsoft.com/office/officeart/2005/8/layout/target2"/>
    <dgm:cxn modelId="{E669F431-3A1D-4151-A387-4E6774FEBFCE}" srcId="{CA3D89D5-A2C9-4410-B33A-0ACC988BA6EB}" destId="{1E6538FD-7AE2-4097-8F51-2CEA6513FAC0}" srcOrd="2" destOrd="0" parTransId="{25C61DDC-0C07-47D1-AB2B-39EA24C515D9}" sibTransId="{58914268-3B2E-4D17-8492-6BB13C514644}"/>
    <dgm:cxn modelId="{C7866B39-39FE-4BDA-B111-1A1396DB1148}" type="presOf" srcId="{4C7AF6DF-7571-4968-A073-CFCE7E05D6BC}" destId="{2B798B59-2FCA-470F-931B-0D989D837865}" srcOrd="0" destOrd="0" presId="urn:microsoft.com/office/officeart/2005/8/layout/target2"/>
    <dgm:cxn modelId="{0AF999C8-4E44-4496-9EC9-66FB18D7C917}" type="presOf" srcId="{550BCDD9-D7B1-447D-B776-58DA598DCFC0}" destId="{1A4DE401-1CE9-43AD-97EA-50B24B92034D}" srcOrd="0" destOrd="0" presId="urn:microsoft.com/office/officeart/2005/8/layout/target2"/>
    <dgm:cxn modelId="{34FCA67C-1919-4F44-990E-F72AE3A6B8FA}" type="presOf" srcId="{C8603E06-B8E9-4915-88C1-CF72267BEF1B}" destId="{06D18C96-6DA1-483D-B7D1-60FA87283E06}" srcOrd="0" destOrd="0" presId="urn:microsoft.com/office/officeart/2005/8/layout/target2"/>
    <dgm:cxn modelId="{D595D541-000E-4ECD-B480-27C7F316A873}" type="presParOf" srcId="{335F9652-97AF-4C30-8355-E4D835B6CF3B}" destId="{EA1E9CEB-AB24-4DCC-BBCF-BFE04A6179A2}" srcOrd="0" destOrd="0" presId="urn:microsoft.com/office/officeart/2005/8/layout/target2"/>
    <dgm:cxn modelId="{12671000-4310-4B13-B35E-877DD6340257}" type="presParOf" srcId="{EA1E9CEB-AB24-4DCC-BBCF-BFE04A6179A2}" destId="{29523CED-EE26-4A4A-8FC5-AF4BA917FE9F}" srcOrd="0" destOrd="0" presId="urn:microsoft.com/office/officeart/2005/8/layout/target2"/>
    <dgm:cxn modelId="{D74FC031-EBC8-4529-9A8E-CB70F0B7C534}" type="presParOf" srcId="{EA1E9CEB-AB24-4DCC-BBCF-BFE04A6179A2}" destId="{4E9C090F-1C99-4BB7-8184-FEBCC92EC931}" srcOrd="1" destOrd="0" presId="urn:microsoft.com/office/officeart/2005/8/layout/target2"/>
    <dgm:cxn modelId="{6B511374-2B84-49FA-B860-FEA59339D5BC}" type="presParOf" srcId="{4E9C090F-1C99-4BB7-8184-FEBCC92EC931}" destId="{8A11D3DD-2620-4B84-8503-6396588E11DD}" srcOrd="0" destOrd="0" presId="urn:microsoft.com/office/officeart/2005/8/layout/target2"/>
    <dgm:cxn modelId="{393C7C97-E959-4FEB-BE02-3FC531F03EF3}" type="presParOf" srcId="{4E9C090F-1C99-4BB7-8184-FEBCC92EC931}" destId="{D7C092DB-7949-4F5A-A4A4-6A73D10228CD}" srcOrd="1" destOrd="0" presId="urn:microsoft.com/office/officeart/2005/8/layout/target2"/>
    <dgm:cxn modelId="{B3E3B7F6-30CC-4D0B-9C0C-900FBC6A2AE3}" type="presParOf" srcId="{4E9C090F-1C99-4BB7-8184-FEBCC92EC931}" destId="{06D18C96-6DA1-483D-B7D1-60FA87283E06}" srcOrd="2" destOrd="0" presId="urn:microsoft.com/office/officeart/2005/8/layout/target2"/>
    <dgm:cxn modelId="{89F1F118-85A0-48B3-951D-5FC92591A2EA}" type="presParOf" srcId="{335F9652-97AF-4C30-8355-E4D835B6CF3B}" destId="{BA8B30EE-695A-4825-934D-13B3D3CA54DD}" srcOrd="1" destOrd="0" presId="urn:microsoft.com/office/officeart/2005/8/layout/target2"/>
    <dgm:cxn modelId="{07C833DE-3C4C-4D84-9AF9-3EBB70A0E6E0}" type="presParOf" srcId="{BA8B30EE-695A-4825-934D-13B3D3CA54DD}" destId="{5E5987AB-453D-464A-82FE-5B57F4DA1D18}" srcOrd="0" destOrd="0" presId="urn:microsoft.com/office/officeart/2005/8/layout/target2"/>
    <dgm:cxn modelId="{95B3CBEB-65D1-4E36-A28B-87CDD463B54F}" type="presParOf" srcId="{BA8B30EE-695A-4825-934D-13B3D3CA54DD}" destId="{83C69120-217E-4EA0-B42A-5C7893502D60}" srcOrd="1" destOrd="0" presId="urn:microsoft.com/office/officeart/2005/8/layout/target2"/>
    <dgm:cxn modelId="{88CA9C4D-DE5D-4100-9F8B-8FAAEB5DE79A}" type="presParOf" srcId="{83C69120-217E-4EA0-B42A-5C7893502D60}" destId="{2B798B59-2FCA-470F-931B-0D989D837865}" srcOrd="0" destOrd="0" presId="urn:microsoft.com/office/officeart/2005/8/layout/target2"/>
    <dgm:cxn modelId="{D151C6A1-C3F9-4E62-83FD-2EE04FEA9804}" type="presParOf" srcId="{83C69120-217E-4EA0-B42A-5C7893502D60}" destId="{2506E384-C88E-48E2-AC08-6ADF8ADD7F56}" srcOrd="1" destOrd="0" presId="urn:microsoft.com/office/officeart/2005/8/layout/target2"/>
    <dgm:cxn modelId="{EB43435C-C831-4D3C-B34D-05896D1EE9B8}" type="presParOf" srcId="{83C69120-217E-4EA0-B42A-5C7893502D60}" destId="{7DA58B1D-CB39-4307-A436-88DE41FEB328}" srcOrd="2" destOrd="0" presId="urn:microsoft.com/office/officeart/2005/8/layout/target2"/>
    <dgm:cxn modelId="{8A232124-F34B-4730-A0C0-49AD816FBA02}" type="presParOf" srcId="{83C69120-217E-4EA0-B42A-5C7893502D60}" destId="{69029120-57E8-466A-8C49-6712A6DF9CCF}" srcOrd="3" destOrd="0" presId="urn:microsoft.com/office/officeart/2005/8/layout/target2"/>
    <dgm:cxn modelId="{B2AD1879-0DFC-4052-8DD0-A1C8F8C41EA9}" type="presParOf" srcId="{83C69120-217E-4EA0-B42A-5C7893502D60}" destId="{C28AE4B6-629A-45CC-B7E6-395DF5D84F32}" srcOrd="4" destOrd="0" presId="urn:microsoft.com/office/officeart/2005/8/layout/target2"/>
    <dgm:cxn modelId="{00D42DD1-B583-4D02-A97C-98A2C1E2A0AB}" type="presParOf" srcId="{335F9652-97AF-4C30-8355-E4D835B6CF3B}" destId="{3DAF2277-910C-4AAE-A35F-1566DD1DE508}" srcOrd="2" destOrd="0" presId="urn:microsoft.com/office/officeart/2005/8/layout/target2"/>
    <dgm:cxn modelId="{90B87AA5-CE31-4F3A-B5E4-1BE046E09769}" type="presParOf" srcId="{3DAF2277-910C-4AAE-A35F-1566DD1DE508}" destId="{0014F6A8-336B-4579-B4E9-B6E940E58DE9}" srcOrd="0" destOrd="0" presId="urn:microsoft.com/office/officeart/2005/8/layout/target2"/>
    <dgm:cxn modelId="{90649B28-1F65-4106-BE32-3CB0812EBE8A}" type="presParOf" srcId="{3DAF2277-910C-4AAE-A35F-1566DD1DE508}" destId="{7E54B97A-6012-4B18-8F39-39304466AEB5}" srcOrd="1" destOrd="0" presId="urn:microsoft.com/office/officeart/2005/8/layout/target2"/>
    <dgm:cxn modelId="{3AFF731D-6319-4AC1-B38C-9642DE413A52}" type="presParOf" srcId="{7E54B97A-6012-4B18-8F39-39304466AEB5}" destId="{B9C3D2D5-4D57-483C-B0AB-3EDA8826A8BB}" srcOrd="0" destOrd="0" presId="urn:microsoft.com/office/officeart/2005/8/layout/target2"/>
    <dgm:cxn modelId="{5249582B-DBA0-4449-ACD8-34627591DEE9}" type="presParOf" srcId="{7E54B97A-6012-4B18-8F39-39304466AEB5}" destId="{42A2EFEF-6E65-4C26-9146-A1EBC7718989}" srcOrd="1" destOrd="0" presId="urn:microsoft.com/office/officeart/2005/8/layout/target2"/>
    <dgm:cxn modelId="{DD173C7E-95EB-4211-B52A-6E3D3C062B82}" type="presParOf" srcId="{7E54B97A-6012-4B18-8F39-39304466AEB5}" destId="{1A4DE401-1CE9-43AD-97EA-50B24B92034D}"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AE58BD-BF75-420B-A52F-24E526D0D66F}" type="doc">
      <dgm:prSet loTypeId="urn:microsoft.com/office/officeart/2005/8/layout/hList7" loCatId="picture" qsTypeId="urn:microsoft.com/office/officeart/2005/8/quickstyle/simple4" qsCatId="simple" csTypeId="urn:microsoft.com/office/officeart/2005/8/colors/colorful1" csCatId="colorful" phldr="1"/>
      <dgm:spPr/>
    </dgm:pt>
    <dgm:pt modelId="{EB45B355-3F9F-40A6-A60D-230199205A4C}">
      <dgm:prSet phldrT="[Text]"/>
      <dgm:spPr/>
      <dgm:t>
        <a:bodyPr/>
        <a:lstStyle/>
        <a:p>
          <a:r>
            <a:rPr lang="en-US" dirty="0" smtClean="0"/>
            <a:t>Discover</a:t>
          </a:r>
          <a:endParaRPr lang="en-US" dirty="0"/>
        </a:p>
      </dgm:t>
      <dgm:extLst>
        <a:ext uri="{E40237B7-FDA0-4F09-8148-C483321AD2D9}">
          <dgm14:cNvPr xmlns:dgm14="http://schemas.microsoft.com/office/drawing/2010/diagram" id="0" name="" descr="Continuous Picture List" title="SmartArt"/>
        </a:ext>
      </dgm:extLst>
    </dgm:pt>
    <dgm:pt modelId="{954BAF29-B2C1-4B94-B7DB-98E499C9C523}" type="parTrans" cxnId="{FB13076C-5650-49B5-BC65-725E4DA53253}">
      <dgm:prSet/>
      <dgm:spPr/>
      <dgm:t>
        <a:bodyPr/>
        <a:lstStyle/>
        <a:p>
          <a:endParaRPr lang="en-US"/>
        </a:p>
      </dgm:t>
    </dgm:pt>
    <dgm:pt modelId="{7384D436-64F4-4296-969B-28FBC0B2FF1C}" type="sibTrans" cxnId="{FB13076C-5650-49B5-BC65-725E4DA53253}">
      <dgm:prSet/>
      <dgm:spPr/>
      <dgm:t>
        <a:bodyPr/>
        <a:lstStyle/>
        <a:p>
          <a:endParaRPr lang="en-US"/>
        </a:p>
      </dgm:t>
    </dgm:pt>
    <dgm:pt modelId="{C75DE5DA-0571-45E8-92CA-E1B5B2380044}">
      <dgm:prSet phldrT="[Text]"/>
      <dgm:spPr/>
      <dgm:t>
        <a:bodyPr/>
        <a:lstStyle/>
        <a:p>
          <a:endParaRPr lang="en-US" dirty="0"/>
        </a:p>
      </dgm:t>
    </dgm:pt>
    <dgm:pt modelId="{A2F28518-0A2C-4535-863B-969FBD17B027}" type="parTrans" cxnId="{CE9A4ED2-B576-4491-9933-C2B080305DBC}">
      <dgm:prSet/>
      <dgm:spPr/>
      <dgm:t>
        <a:bodyPr/>
        <a:lstStyle/>
        <a:p>
          <a:endParaRPr lang="en-US"/>
        </a:p>
      </dgm:t>
    </dgm:pt>
    <dgm:pt modelId="{7D9F6423-6AB8-4022-A59A-33B409811C0C}" type="sibTrans" cxnId="{CE9A4ED2-B576-4491-9933-C2B080305DBC}">
      <dgm:prSet/>
      <dgm:spPr/>
      <dgm:t>
        <a:bodyPr/>
        <a:lstStyle/>
        <a:p>
          <a:endParaRPr lang="en-US"/>
        </a:p>
      </dgm:t>
    </dgm:pt>
    <dgm:pt modelId="{45DA039F-DE64-4380-95FC-A2A90DAC071E}">
      <dgm:prSet phldrT="[Text]"/>
      <dgm:spPr/>
      <dgm:t>
        <a:bodyPr/>
        <a:lstStyle/>
        <a:p>
          <a:r>
            <a:rPr lang="en-US" dirty="0" smtClean="0"/>
            <a:t>Deploy</a:t>
          </a:r>
          <a:endParaRPr lang="en-US" dirty="0"/>
        </a:p>
      </dgm:t>
    </dgm:pt>
    <dgm:pt modelId="{DC346811-6E6F-4CDA-AE8B-678E3F09AFEA}" type="parTrans" cxnId="{348E3351-276D-49CA-B89B-C0262DFEE1ED}">
      <dgm:prSet/>
      <dgm:spPr/>
      <dgm:t>
        <a:bodyPr/>
        <a:lstStyle/>
        <a:p>
          <a:endParaRPr lang="en-US"/>
        </a:p>
      </dgm:t>
    </dgm:pt>
    <dgm:pt modelId="{A678A0E9-E7A5-4DB8-B0B0-D78685560D95}" type="sibTrans" cxnId="{348E3351-276D-49CA-B89B-C0262DFEE1ED}">
      <dgm:prSet/>
      <dgm:spPr/>
      <dgm:t>
        <a:bodyPr/>
        <a:lstStyle/>
        <a:p>
          <a:endParaRPr lang="en-US"/>
        </a:p>
      </dgm:t>
    </dgm:pt>
    <dgm:pt modelId="{A4F94BB9-BAD7-4A68-A532-4FF9EE4AC0E2}">
      <dgm:prSet phldrT="[Text]"/>
      <dgm:spPr/>
      <dgm:t>
        <a:bodyPr/>
        <a:lstStyle/>
        <a:p>
          <a:endParaRPr lang="en-US" dirty="0"/>
        </a:p>
      </dgm:t>
    </dgm:pt>
    <dgm:pt modelId="{B43BB7AD-7830-43C3-A409-AA1D152A9C99}" type="parTrans" cxnId="{21F7DAB3-7052-4AFC-AFB1-9370358A8DA6}">
      <dgm:prSet/>
      <dgm:spPr/>
      <dgm:t>
        <a:bodyPr/>
        <a:lstStyle/>
        <a:p>
          <a:endParaRPr lang="en-US"/>
        </a:p>
      </dgm:t>
    </dgm:pt>
    <dgm:pt modelId="{A8BC2AD4-F4CE-436B-A4CE-703E1CA95650}" type="sibTrans" cxnId="{21F7DAB3-7052-4AFC-AFB1-9370358A8DA6}">
      <dgm:prSet/>
      <dgm:spPr/>
      <dgm:t>
        <a:bodyPr/>
        <a:lstStyle/>
        <a:p>
          <a:endParaRPr lang="en-US"/>
        </a:p>
      </dgm:t>
    </dgm:pt>
    <dgm:pt modelId="{3118A317-60D0-41A4-B2CC-B5D8017C791E}">
      <dgm:prSet phldrT="[Text]"/>
      <dgm:spPr/>
      <dgm:t>
        <a:bodyPr/>
        <a:lstStyle/>
        <a:p>
          <a:r>
            <a:rPr lang="en-US" dirty="0" smtClean="0"/>
            <a:t>Integrate</a:t>
          </a:r>
          <a:endParaRPr lang="en-US" dirty="0"/>
        </a:p>
      </dgm:t>
      <dgm:extLst>
        <a:ext uri="{E40237B7-FDA0-4F09-8148-C483321AD2D9}">
          <dgm14:cNvPr xmlns:dgm14="http://schemas.microsoft.com/office/drawing/2010/diagram" id="0" name="" title="Sma"/>
        </a:ext>
      </dgm:extLst>
    </dgm:pt>
    <dgm:pt modelId="{3F8F5809-48F8-44B9-BCB7-AE5DD5B0B62B}" type="parTrans" cxnId="{463787E1-FAF6-4E61-8A53-F38513C5611F}">
      <dgm:prSet/>
      <dgm:spPr/>
      <dgm:t>
        <a:bodyPr/>
        <a:lstStyle/>
        <a:p>
          <a:endParaRPr lang="en-US"/>
        </a:p>
      </dgm:t>
    </dgm:pt>
    <dgm:pt modelId="{E7B17F68-7FE7-4110-894E-92BF38DFD7CD}" type="sibTrans" cxnId="{463787E1-FAF6-4E61-8A53-F38513C5611F}">
      <dgm:prSet/>
      <dgm:spPr/>
      <dgm:t>
        <a:bodyPr/>
        <a:lstStyle/>
        <a:p>
          <a:endParaRPr lang="en-US"/>
        </a:p>
      </dgm:t>
    </dgm:pt>
    <dgm:pt modelId="{898D354D-3324-45B8-9F8B-D4B77602A249}">
      <dgm:prSet phldrT="[Text]"/>
      <dgm:spPr/>
      <dgm:t>
        <a:bodyPr/>
        <a:lstStyle/>
        <a:p>
          <a:endParaRPr lang="en-US" dirty="0"/>
        </a:p>
      </dgm:t>
    </dgm:pt>
    <dgm:pt modelId="{7E025199-E2D8-4DD4-A9EF-BB372E656202}" type="parTrans" cxnId="{808A7BF3-D80F-4C6D-985F-FAE1D7F56FC3}">
      <dgm:prSet/>
      <dgm:spPr/>
      <dgm:t>
        <a:bodyPr/>
        <a:lstStyle/>
        <a:p>
          <a:endParaRPr lang="en-US"/>
        </a:p>
      </dgm:t>
    </dgm:pt>
    <dgm:pt modelId="{D67B3502-2D7B-46AE-9CAB-26C084B296DB}" type="sibTrans" cxnId="{808A7BF3-D80F-4C6D-985F-FAE1D7F56FC3}">
      <dgm:prSet/>
      <dgm:spPr/>
      <dgm:t>
        <a:bodyPr/>
        <a:lstStyle/>
        <a:p>
          <a:endParaRPr lang="en-US"/>
        </a:p>
      </dgm:t>
    </dgm:pt>
    <dgm:pt modelId="{A9169681-0A54-4CD7-AABD-86F648B30274}">
      <dgm:prSet phldrT="[Text]"/>
      <dgm:spPr/>
      <dgm:t>
        <a:bodyPr/>
        <a:lstStyle/>
        <a:p>
          <a:r>
            <a:rPr lang="en-US" dirty="0" smtClean="0"/>
            <a:t>Test and Implement</a:t>
          </a:r>
          <a:endParaRPr lang="en-US" dirty="0"/>
        </a:p>
      </dgm:t>
    </dgm:pt>
    <dgm:pt modelId="{A8C519D5-3D19-46B8-A032-0629A7E06319}" type="parTrans" cxnId="{1E7FCE68-8C62-4593-A124-5AD079D108D7}">
      <dgm:prSet/>
      <dgm:spPr/>
      <dgm:t>
        <a:bodyPr/>
        <a:lstStyle/>
        <a:p>
          <a:endParaRPr lang="en-US"/>
        </a:p>
      </dgm:t>
    </dgm:pt>
    <dgm:pt modelId="{D98B41B2-9A3F-4C9F-8B26-B13ADDF89ED1}" type="sibTrans" cxnId="{1E7FCE68-8C62-4593-A124-5AD079D108D7}">
      <dgm:prSet/>
      <dgm:spPr/>
      <dgm:t>
        <a:bodyPr/>
        <a:lstStyle/>
        <a:p>
          <a:endParaRPr lang="en-US"/>
        </a:p>
      </dgm:t>
    </dgm:pt>
    <dgm:pt modelId="{3087A22B-339C-487B-8B30-FF18239E7E70}">
      <dgm:prSet phldrT="[Text]"/>
      <dgm:spPr/>
      <dgm:t>
        <a:bodyPr/>
        <a:lstStyle/>
        <a:p>
          <a:endParaRPr lang="en-US" dirty="0"/>
        </a:p>
      </dgm:t>
    </dgm:pt>
    <dgm:pt modelId="{AC35DF72-03A1-4AF2-A8DD-0B3AADC5A45F}" type="parTrans" cxnId="{7A169166-7393-4A38-B61C-EAF27577C5BB}">
      <dgm:prSet/>
      <dgm:spPr/>
      <dgm:t>
        <a:bodyPr/>
        <a:lstStyle/>
        <a:p>
          <a:endParaRPr lang="en-US"/>
        </a:p>
      </dgm:t>
    </dgm:pt>
    <dgm:pt modelId="{E7EBFC08-AC1A-4D48-8110-24B133E3166D}" type="sibTrans" cxnId="{7A169166-7393-4A38-B61C-EAF27577C5BB}">
      <dgm:prSet/>
      <dgm:spPr/>
      <dgm:t>
        <a:bodyPr/>
        <a:lstStyle/>
        <a:p>
          <a:endParaRPr lang="en-US"/>
        </a:p>
      </dgm:t>
    </dgm:pt>
    <dgm:pt modelId="{C3F419DB-BC8E-46C9-AA7D-177C8850E015}" type="pres">
      <dgm:prSet presAssocID="{F2AE58BD-BF75-420B-A52F-24E526D0D66F}" presName="Name0" presStyleCnt="0">
        <dgm:presLayoutVars>
          <dgm:dir/>
          <dgm:resizeHandles val="exact"/>
        </dgm:presLayoutVars>
      </dgm:prSet>
      <dgm:spPr/>
    </dgm:pt>
    <dgm:pt modelId="{4C873829-2C97-4B06-B237-A84F31812EC3}" type="pres">
      <dgm:prSet presAssocID="{F2AE58BD-BF75-420B-A52F-24E526D0D66F}" presName="fgShape" presStyleLbl="fgShp" presStyleIdx="0" presStyleCnt="1"/>
      <dgm:spPr/>
    </dgm:pt>
    <dgm:pt modelId="{2CAC6079-C8B8-4115-B0F0-29F6F727419E}" type="pres">
      <dgm:prSet presAssocID="{F2AE58BD-BF75-420B-A52F-24E526D0D66F}" presName="linComp" presStyleCnt="0"/>
      <dgm:spPr/>
    </dgm:pt>
    <dgm:pt modelId="{A4ECF56B-FF9D-454C-AAA3-F4196FF27654}" type="pres">
      <dgm:prSet presAssocID="{EB45B355-3F9F-40A6-A60D-230199205A4C}" presName="compNode" presStyleCnt="0"/>
      <dgm:spPr/>
    </dgm:pt>
    <dgm:pt modelId="{0271F155-7049-4235-A75E-D93389CE3A32}" type="pres">
      <dgm:prSet presAssocID="{EB45B355-3F9F-40A6-A60D-230199205A4C}" presName="bkgdShape" presStyleLbl="node1" presStyleIdx="0" presStyleCnt="4"/>
      <dgm:spPr/>
      <dgm:t>
        <a:bodyPr/>
        <a:lstStyle/>
        <a:p>
          <a:endParaRPr lang="en-US"/>
        </a:p>
      </dgm:t>
    </dgm:pt>
    <dgm:pt modelId="{FDCB611A-EB9B-4EC0-B59F-C3DF4F51BC08}" type="pres">
      <dgm:prSet presAssocID="{EB45B355-3F9F-40A6-A60D-230199205A4C}" presName="nodeTx" presStyleLbl="node1" presStyleIdx="0" presStyleCnt="4">
        <dgm:presLayoutVars>
          <dgm:bulletEnabled val="1"/>
        </dgm:presLayoutVars>
      </dgm:prSet>
      <dgm:spPr/>
      <dgm:t>
        <a:bodyPr/>
        <a:lstStyle/>
        <a:p>
          <a:endParaRPr lang="en-US"/>
        </a:p>
      </dgm:t>
    </dgm:pt>
    <dgm:pt modelId="{4C8EC7CF-F8FD-4E2A-8C17-EFD84A604522}" type="pres">
      <dgm:prSet presAssocID="{EB45B355-3F9F-40A6-A60D-230199205A4C}" presName="invisiNode" presStyleLbl="node1" presStyleIdx="0" presStyleCnt="4"/>
      <dgm:spPr/>
    </dgm:pt>
    <dgm:pt modelId="{99CBFD70-023E-417B-8FC0-93B8FBA3B2BE}" type="pres">
      <dgm:prSet presAssocID="{EB45B355-3F9F-40A6-A60D-230199205A4C}" presName="imagNode" presStyleLbl="fgImgPlace1" presStyleIdx="0" presStyleCnt="4"/>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Woman in lab coat looking at X-ray" title="Sample Picture"/>
        </a:ext>
      </dgm:extLst>
    </dgm:pt>
    <dgm:pt modelId="{72FD5D10-58D6-47AA-83D1-8527E50BA7C9}" type="pres">
      <dgm:prSet presAssocID="{7384D436-64F4-4296-969B-28FBC0B2FF1C}" presName="sibTrans" presStyleLbl="sibTrans2D1" presStyleIdx="0" presStyleCnt="0"/>
      <dgm:spPr/>
      <dgm:t>
        <a:bodyPr/>
        <a:lstStyle/>
        <a:p>
          <a:endParaRPr lang="en-US"/>
        </a:p>
      </dgm:t>
    </dgm:pt>
    <dgm:pt modelId="{D753C9DD-D998-4339-A46F-E99A43C2B039}" type="pres">
      <dgm:prSet presAssocID="{45DA039F-DE64-4380-95FC-A2A90DAC071E}" presName="compNode" presStyleCnt="0"/>
      <dgm:spPr/>
    </dgm:pt>
    <dgm:pt modelId="{A36C4B19-1726-4D39-B264-D4D833FE7248}" type="pres">
      <dgm:prSet presAssocID="{45DA039F-DE64-4380-95FC-A2A90DAC071E}" presName="bkgdShape" presStyleLbl="node1" presStyleIdx="1" presStyleCnt="4"/>
      <dgm:spPr/>
      <dgm:t>
        <a:bodyPr/>
        <a:lstStyle/>
        <a:p>
          <a:endParaRPr lang="en-US"/>
        </a:p>
      </dgm:t>
    </dgm:pt>
    <dgm:pt modelId="{4DFFACD3-8132-42D6-A898-F90ECFF87F67}" type="pres">
      <dgm:prSet presAssocID="{45DA039F-DE64-4380-95FC-A2A90DAC071E}" presName="nodeTx" presStyleLbl="node1" presStyleIdx="1" presStyleCnt="4">
        <dgm:presLayoutVars>
          <dgm:bulletEnabled val="1"/>
        </dgm:presLayoutVars>
      </dgm:prSet>
      <dgm:spPr/>
      <dgm:t>
        <a:bodyPr/>
        <a:lstStyle/>
        <a:p>
          <a:endParaRPr lang="en-US"/>
        </a:p>
      </dgm:t>
    </dgm:pt>
    <dgm:pt modelId="{7876DAE8-C391-472A-8A0B-8944FE464962}" type="pres">
      <dgm:prSet presAssocID="{45DA039F-DE64-4380-95FC-A2A90DAC071E}" presName="invisiNode" presStyleLbl="node1" presStyleIdx="1" presStyleCnt="4"/>
      <dgm:spPr/>
    </dgm:pt>
    <dgm:pt modelId="{727D3A9B-A795-423C-B7A7-1BB6E5658D0C}" type="pres">
      <dgm:prSet presAssocID="{45DA039F-DE64-4380-95FC-A2A90DAC071E}" presName="imagNode"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Woman working in lab" title="Sample Picture"/>
        </a:ext>
      </dgm:extLst>
    </dgm:pt>
    <dgm:pt modelId="{9D9CAD32-4AF0-4207-BBC4-36560EEB71F3}" type="pres">
      <dgm:prSet presAssocID="{A678A0E9-E7A5-4DB8-B0B0-D78685560D95}" presName="sibTrans" presStyleLbl="sibTrans2D1" presStyleIdx="0" presStyleCnt="0"/>
      <dgm:spPr/>
      <dgm:t>
        <a:bodyPr/>
        <a:lstStyle/>
        <a:p>
          <a:endParaRPr lang="en-US"/>
        </a:p>
      </dgm:t>
    </dgm:pt>
    <dgm:pt modelId="{75505A2F-9BA6-4363-8836-148F51C0377B}" type="pres">
      <dgm:prSet presAssocID="{3118A317-60D0-41A4-B2CC-B5D8017C791E}" presName="compNode" presStyleCnt="0"/>
      <dgm:spPr/>
    </dgm:pt>
    <dgm:pt modelId="{D01AE7B9-A41C-42D1-9643-5F9A35A24546}" type="pres">
      <dgm:prSet presAssocID="{3118A317-60D0-41A4-B2CC-B5D8017C791E}" presName="bkgdShape" presStyleLbl="node1" presStyleIdx="2" presStyleCnt="4"/>
      <dgm:spPr/>
      <dgm:t>
        <a:bodyPr/>
        <a:lstStyle/>
        <a:p>
          <a:endParaRPr lang="en-US"/>
        </a:p>
      </dgm:t>
    </dgm:pt>
    <dgm:pt modelId="{DB545290-BA99-4309-873D-82E975F9BA0B}" type="pres">
      <dgm:prSet presAssocID="{3118A317-60D0-41A4-B2CC-B5D8017C791E}" presName="nodeTx" presStyleLbl="node1" presStyleIdx="2" presStyleCnt="4">
        <dgm:presLayoutVars>
          <dgm:bulletEnabled val="1"/>
        </dgm:presLayoutVars>
      </dgm:prSet>
      <dgm:spPr/>
      <dgm:t>
        <a:bodyPr/>
        <a:lstStyle/>
        <a:p>
          <a:endParaRPr lang="en-US"/>
        </a:p>
      </dgm:t>
    </dgm:pt>
    <dgm:pt modelId="{3D7A1AF9-C249-495E-9F6B-1F1257700C79}" type="pres">
      <dgm:prSet presAssocID="{3118A317-60D0-41A4-B2CC-B5D8017C791E}" presName="invisiNode" presStyleLbl="node1" presStyleIdx="2" presStyleCnt="4"/>
      <dgm:spPr/>
    </dgm:pt>
    <dgm:pt modelId="{C5A5A305-2A95-4EC8-8803-E80EEA87BCB7}" type="pres">
      <dgm:prSet presAssocID="{3118A317-60D0-41A4-B2CC-B5D8017C791E}" presName="imagNode"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Man looking through microscope" title="Sample Picture"/>
        </a:ext>
      </dgm:extLst>
    </dgm:pt>
    <dgm:pt modelId="{B16C01C6-9916-4AAA-8170-52FDA7A03B9F}" type="pres">
      <dgm:prSet presAssocID="{E7B17F68-7FE7-4110-894E-92BF38DFD7CD}" presName="sibTrans" presStyleLbl="sibTrans2D1" presStyleIdx="0" presStyleCnt="0"/>
      <dgm:spPr/>
      <dgm:t>
        <a:bodyPr/>
        <a:lstStyle/>
        <a:p>
          <a:endParaRPr lang="en-US"/>
        </a:p>
      </dgm:t>
    </dgm:pt>
    <dgm:pt modelId="{DA4CD541-82E1-4263-9F94-6E262A2680B6}" type="pres">
      <dgm:prSet presAssocID="{A9169681-0A54-4CD7-AABD-86F648B30274}" presName="compNode" presStyleCnt="0"/>
      <dgm:spPr/>
    </dgm:pt>
    <dgm:pt modelId="{C3B6A143-D2E6-4F14-930F-98D097330B45}" type="pres">
      <dgm:prSet presAssocID="{A9169681-0A54-4CD7-AABD-86F648B30274}" presName="bkgdShape" presStyleLbl="node1" presStyleIdx="3" presStyleCnt="4"/>
      <dgm:spPr/>
      <dgm:t>
        <a:bodyPr/>
        <a:lstStyle/>
        <a:p>
          <a:endParaRPr lang="en-US"/>
        </a:p>
      </dgm:t>
    </dgm:pt>
    <dgm:pt modelId="{27E8D0BE-9FE1-4064-8064-96ED5B9A05CC}" type="pres">
      <dgm:prSet presAssocID="{A9169681-0A54-4CD7-AABD-86F648B30274}" presName="nodeTx" presStyleLbl="node1" presStyleIdx="3" presStyleCnt="4">
        <dgm:presLayoutVars>
          <dgm:bulletEnabled val="1"/>
        </dgm:presLayoutVars>
      </dgm:prSet>
      <dgm:spPr/>
      <dgm:t>
        <a:bodyPr/>
        <a:lstStyle/>
        <a:p>
          <a:endParaRPr lang="en-US"/>
        </a:p>
      </dgm:t>
    </dgm:pt>
    <dgm:pt modelId="{1EC3509F-A169-46C3-9BCA-AB382522ED5E}" type="pres">
      <dgm:prSet presAssocID="{A9169681-0A54-4CD7-AABD-86F648B30274}" presName="invisiNode" presStyleLbl="node1" presStyleIdx="3" presStyleCnt="4"/>
      <dgm:spPr/>
    </dgm:pt>
    <dgm:pt modelId="{889C8930-6E94-49B1-B790-7176F8E99005}" type="pres">
      <dgm:prSet presAssocID="{A9169681-0A54-4CD7-AABD-86F648B30274}" presName="imagNode"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lab equipment" title="Sample Picture"/>
        </a:ext>
      </dgm:extLst>
    </dgm:pt>
  </dgm:ptLst>
  <dgm:cxnLst>
    <dgm:cxn modelId="{8D047BE2-4C12-46AB-92E4-E4471F49229D}" type="presOf" srcId="{45DA039F-DE64-4380-95FC-A2A90DAC071E}" destId="{4DFFACD3-8132-42D6-A898-F90ECFF87F67}" srcOrd="1" destOrd="0" presId="urn:microsoft.com/office/officeart/2005/8/layout/hList7"/>
    <dgm:cxn modelId="{1E7FCE68-8C62-4593-A124-5AD079D108D7}" srcId="{F2AE58BD-BF75-420B-A52F-24E526D0D66F}" destId="{A9169681-0A54-4CD7-AABD-86F648B30274}" srcOrd="3" destOrd="0" parTransId="{A8C519D5-3D19-46B8-A032-0629A7E06319}" sibTransId="{D98B41B2-9A3F-4C9F-8B26-B13ADDF89ED1}"/>
    <dgm:cxn modelId="{F7A94AA8-9743-4E42-A58F-F5098FE44486}" type="presOf" srcId="{898D354D-3324-45B8-9F8B-D4B77602A249}" destId="{D01AE7B9-A41C-42D1-9643-5F9A35A24546}" srcOrd="0" destOrd="1" presId="urn:microsoft.com/office/officeart/2005/8/layout/hList7"/>
    <dgm:cxn modelId="{5213374B-D751-493B-8BC7-568AF9599E2B}" type="presOf" srcId="{3118A317-60D0-41A4-B2CC-B5D8017C791E}" destId="{DB545290-BA99-4309-873D-82E975F9BA0B}" srcOrd="1" destOrd="0" presId="urn:microsoft.com/office/officeart/2005/8/layout/hList7"/>
    <dgm:cxn modelId="{29784B0E-2068-41A4-8C79-FCAF22F211FC}" type="presOf" srcId="{F2AE58BD-BF75-420B-A52F-24E526D0D66F}" destId="{C3F419DB-BC8E-46C9-AA7D-177C8850E015}" srcOrd="0" destOrd="0" presId="urn:microsoft.com/office/officeart/2005/8/layout/hList7"/>
    <dgm:cxn modelId="{8318F585-8C0D-450A-B56F-4BE69D7E598B}" type="presOf" srcId="{45DA039F-DE64-4380-95FC-A2A90DAC071E}" destId="{A36C4B19-1726-4D39-B264-D4D833FE7248}" srcOrd="0" destOrd="0" presId="urn:microsoft.com/office/officeart/2005/8/layout/hList7"/>
    <dgm:cxn modelId="{808A7BF3-D80F-4C6D-985F-FAE1D7F56FC3}" srcId="{3118A317-60D0-41A4-B2CC-B5D8017C791E}" destId="{898D354D-3324-45B8-9F8B-D4B77602A249}" srcOrd="0" destOrd="0" parTransId="{7E025199-E2D8-4DD4-A9EF-BB372E656202}" sibTransId="{D67B3502-2D7B-46AE-9CAB-26C084B296DB}"/>
    <dgm:cxn modelId="{996037D6-A464-4E16-91A0-15109A3B3331}" type="presOf" srcId="{898D354D-3324-45B8-9F8B-D4B77602A249}" destId="{DB545290-BA99-4309-873D-82E975F9BA0B}" srcOrd="1" destOrd="1" presId="urn:microsoft.com/office/officeart/2005/8/layout/hList7"/>
    <dgm:cxn modelId="{463787E1-FAF6-4E61-8A53-F38513C5611F}" srcId="{F2AE58BD-BF75-420B-A52F-24E526D0D66F}" destId="{3118A317-60D0-41A4-B2CC-B5D8017C791E}" srcOrd="2" destOrd="0" parTransId="{3F8F5809-48F8-44B9-BCB7-AE5DD5B0B62B}" sibTransId="{E7B17F68-7FE7-4110-894E-92BF38DFD7CD}"/>
    <dgm:cxn modelId="{348E3351-276D-49CA-B89B-C0262DFEE1ED}" srcId="{F2AE58BD-BF75-420B-A52F-24E526D0D66F}" destId="{45DA039F-DE64-4380-95FC-A2A90DAC071E}" srcOrd="1" destOrd="0" parTransId="{DC346811-6E6F-4CDA-AE8B-678E3F09AFEA}" sibTransId="{A678A0E9-E7A5-4DB8-B0B0-D78685560D95}"/>
    <dgm:cxn modelId="{EE224659-1BBA-40ED-BA84-DD4F5311E9CF}" type="presOf" srcId="{EB45B355-3F9F-40A6-A60D-230199205A4C}" destId="{FDCB611A-EB9B-4EC0-B59F-C3DF4F51BC08}" srcOrd="1" destOrd="0" presId="urn:microsoft.com/office/officeart/2005/8/layout/hList7"/>
    <dgm:cxn modelId="{FB13076C-5650-49B5-BC65-725E4DA53253}" srcId="{F2AE58BD-BF75-420B-A52F-24E526D0D66F}" destId="{EB45B355-3F9F-40A6-A60D-230199205A4C}" srcOrd="0" destOrd="0" parTransId="{954BAF29-B2C1-4B94-B7DB-98E499C9C523}" sibTransId="{7384D436-64F4-4296-969B-28FBC0B2FF1C}"/>
    <dgm:cxn modelId="{E12A97C3-2274-48EB-B0CA-93292DFD20A7}" type="presOf" srcId="{A4F94BB9-BAD7-4A68-A532-4FF9EE4AC0E2}" destId="{4DFFACD3-8132-42D6-A898-F90ECFF87F67}" srcOrd="1" destOrd="1" presId="urn:microsoft.com/office/officeart/2005/8/layout/hList7"/>
    <dgm:cxn modelId="{2E68F375-1859-4969-87FD-C42B4D6CB31E}" type="presOf" srcId="{EB45B355-3F9F-40A6-A60D-230199205A4C}" destId="{0271F155-7049-4235-A75E-D93389CE3A32}" srcOrd="0" destOrd="0" presId="urn:microsoft.com/office/officeart/2005/8/layout/hList7"/>
    <dgm:cxn modelId="{16B8B212-8CC0-4F47-A57F-51A38A3690F6}" type="presOf" srcId="{C75DE5DA-0571-45E8-92CA-E1B5B2380044}" destId="{FDCB611A-EB9B-4EC0-B59F-C3DF4F51BC08}" srcOrd="1" destOrd="1" presId="urn:microsoft.com/office/officeart/2005/8/layout/hList7"/>
    <dgm:cxn modelId="{2EA3647E-C5A3-444A-AD91-E582B7674F15}" type="presOf" srcId="{C75DE5DA-0571-45E8-92CA-E1B5B2380044}" destId="{0271F155-7049-4235-A75E-D93389CE3A32}" srcOrd="0" destOrd="1" presId="urn:microsoft.com/office/officeart/2005/8/layout/hList7"/>
    <dgm:cxn modelId="{2FC0187F-5C43-4F8A-9AE6-E04AD0C8801B}" type="presOf" srcId="{3087A22B-339C-487B-8B30-FF18239E7E70}" destId="{C3B6A143-D2E6-4F14-930F-98D097330B45}" srcOrd="0" destOrd="1" presId="urn:microsoft.com/office/officeart/2005/8/layout/hList7"/>
    <dgm:cxn modelId="{7A169166-7393-4A38-B61C-EAF27577C5BB}" srcId="{A9169681-0A54-4CD7-AABD-86F648B30274}" destId="{3087A22B-339C-487B-8B30-FF18239E7E70}" srcOrd="0" destOrd="0" parTransId="{AC35DF72-03A1-4AF2-A8DD-0B3AADC5A45F}" sibTransId="{E7EBFC08-AC1A-4D48-8110-24B133E3166D}"/>
    <dgm:cxn modelId="{531A84D7-28AA-41D8-9252-4B7A3CC9C22A}" type="presOf" srcId="{3087A22B-339C-487B-8B30-FF18239E7E70}" destId="{27E8D0BE-9FE1-4064-8064-96ED5B9A05CC}" srcOrd="1" destOrd="1" presId="urn:microsoft.com/office/officeart/2005/8/layout/hList7"/>
    <dgm:cxn modelId="{22D37CDC-7D7F-4340-90C2-C04725F781DB}" type="presOf" srcId="{A4F94BB9-BAD7-4A68-A532-4FF9EE4AC0E2}" destId="{A36C4B19-1726-4D39-B264-D4D833FE7248}" srcOrd="0" destOrd="1" presId="urn:microsoft.com/office/officeart/2005/8/layout/hList7"/>
    <dgm:cxn modelId="{F9D42979-5E3E-4F26-98F5-89F2642BA5E6}" type="presOf" srcId="{A678A0E9-E7A5-4DB8-B0B0-D78685560D95}" destId="{9D9CAD32-4AF0-4207-BBC4-36560EEB71F3}" srcOrd="0" destOrd="0" presId="urn:microsoft.com/office/officeart/2005/8/layout/hList7"/>
    <dgm:cxn modelId="{E7F49077-AD3C-4B9C-87C6-3E082E6B6D01}" type="presOf" srcId="{7384D436-64F4-4296-969B-28FBC0B2FF1C}" destId="{72FD5D10-58D6-47AA-83D1-8527E50BA7C9}" srcOrd="0" destOrd="0" presId="urn:microsoft.com/office/officeart/2005/8/layout/hList7"/>
    <dgm:cxn modelId="{35A89ECA-C941-40DB-8256-333D49D374FA}" type="presOf" srcId="{A9169681-0A54-4CD7-AABD-86F648B30274}" destId="{C3B6A143-D2E6-4F14-930F-98D097330B45}" srcOrd="0" destOrd="0" presId="urn:microsoft.com/office/officeart/2005/8/layout/hList7"/>
    <dgm:cxn modelId="{D8302592-C37C-4536-8FC9-A5B15C929DFD}" type="presOf" srcId="{A9169681-0A54-4CD7-AABD-86F648B30274}" destId="{27E8D0BE-9FE1-4064-8064-96ED5B9A05CC}" srcOrd="1" destOrd="0" presId="urn:microsoft.com/office/officeart/2005/8/layout/hList7"/>
    <dgm:cxn modelId="{21F7DAB3-7052-4AFC-AFB1-9370358A8DA6}" srcId="{45DA039F-DE64-4380-95FC-A2A90DAC071E}" destId="{A4F94BB9-BAD7-4A68-A532-4FF9EE4AC0E2}" srcOrd="0" destOrd="0" parTransId="{B43BB7AD-7830-43C3-A409-AA1D152A9C99}" sibTransId="{A8BC2AD4-F4CE-436B-A4CE-703E1CA95650}"/>
    <dgm:cxn modelId="{CE9A4ED2-B576-4491-9933-C2B080305DBC}" srcId="{EB45B355-3F9F-40A6-A60D-230199205A4C}" destId="{C75DE5DA-0571-45E8-92CA-E1B5B2380044}" srcOrd="0" destOrd="0" parTransId="{A2F28518-0A2C-4535-863B-969FBD17B027}" sibTransId="{7D9F6423-6AB8-4022-A59A-33B409811C0C}"/>
    <dgm:cxn modelId="{FAD334A7-C5C4-4044-9917-18F0DD748F90}" type="presOf" srcId="{E7B17F68-7FE7-4110-894E-92BF38DFD7CD}" destId="{B16C01C6-9916-4AAA-8170-52FDA7A03B9F}" srcOrd="0" destOrd="0" presId="urn:microsoft.com/office/officeart/2005/8/layout/hList7"/>
    <dgm:cxn modelId="{F2262E82-4505-4B1B-AC8E-566C3AA465CE}" type="presOf" srcId="{3118A317-60D0-41A4-B2CC-B5D8017C791E}" destId="{D01AE7B9-A41C-42D1-9643-5F9A35A24546}" srcOrd="0" destOrd="0" presId="urn:microsoft.com/office/officeart/2005/8/layout/hList7"/>
    <dgm:cxn modelId="{E69658B9-117D-49FE-9CF7-0F4E9C0CDEC6}" type="presParOf" srcId="{C3F419DB-BC8E-46C9-AA7D-177C8850E015}" destId="{4C873829-2C97-4B06-B237-A84F31812EC3}" srcOrd="0" destOrd="0" presId="urn:microsoft.com/office/officeart/2005/8/layout/hList7"/>
    <dgm:cxn modelId="{09E77880-5167-409F-8104-79794EC13C89}" type="presParOf" srcId="{C3F419DB-BC8E-46C9-AA7D-177C8850E015}" destId="{2CAC6079-C8B8-4115-B0F0-29F6F727419E}" srcOrd="1" destOrd="0" presId="urn:microsoft.com/office/officeart/2005/8/layout/hList7"/>
    <dgm:cxn modelId="{300C3F42-4665-439C-9426-B1A5F7C377B9}" type="presParOf" srcId="{2CAC6079-C8B8-4115-B0F0-29F6F727419E}" destId="{A4ECF56B-FF9D-454C-AAA3-F4196FF27654}" srcOrd="0" destOrd="0" presId="urn:microsoft.com/office/officeart/2005/8/layout/hList7"/>
    <dgm:cxn modelId="{0A439671-EC0B-401A-A7AF-D4A4C37011A2}" type="presParOf" srcId="{A4ECF56B-FF9D-454C-AAA3-F4196FF27654}" destId="{0271F155-7049-4235-A75E-D93389CE3A32}" srcOrd="0" destOrd="0" presId="urn:microsoft.com/office/officeart/2005/8/layout/hList7"/>
    <dgm:cxn modelId="{D8DE54EE-F024-459C-8D81-24FF5EDB453E}" type="presParOf" srcId="{A4ECF56B-FF9D-454C-AAA3-F4196FF27654}" destId="{FDCB611A-EB9B-4EC0-B59F-C3DF4F51BC08}" srcOrd="1" destOrd="0" presId="urn:microsoft.com/office/officeart/2005/8/layout/hList7"/>
    <dgm:cxn modelId="{490B58F2-1DA1-4F8B-AF35-BEC72C24730F}" type="presParOf" srcId="{A4ECF56B-FF9D-454C-AAA3-F4196FF27654}" destId="{4C8EC7CF-F8FD-4E2A-8C17-EFD84A604522}" srcOrd="2" destOrd="0" presId="urn:microsoft.com/office/officeart/2005/8/layout/hList7"/>
    <dgm:cxn modelId="{80D5F4EC-D948-46ED-81F9-330257E9C55D}" type="presParOf" srcId="{A4ECF56B-FF9D-454C-AAA3-F4196FF27654}" destId="{99CBFD70-023E-417B-8FC0-93B8FBA3B2BE}" srcOrd="3" destOrd="0" presId="urn:microsoft.com/office/officeart/2005/8/layout/hList7"/>
    <dgm:cxn modelId="{0EEA1B02-A913-4A9B-8520-308BBA052EC9}" type="presParOf" srcId="{2CAC6079-C8B8-4115-B0F0-29F6F727419E}" destId="{72FD5D10-58D6-47AA-83D1-8527E50BA7C9}" srcOrd="1" destOrd="0" presId="urn:microsoft.com/office/officeart/2005/8/layout/hList7"/>
    <dgm:cxn modelId="{4256B7CC-5088-4262-87B2-B64068C1F89A}" type="presParOf" srcId="{2CAC6079-C8B8-4115-B0F0-29F6F727419E}" destId="{D753C9DD-D998-4339-A46F-E99A43C2B039}" srcOrd="2" destOrd="0" presId="urn:microsoft.com/office/officeart/2005/8/layout/hList7"/>
    <dgm:cxn modelId="{00419DA0-BEF0-4563-9FD3-FA3C69338C23}" type="presParOf" srcId="{D753C9DD-D998-4339-A46F-E99A43C2B039}" destId="{A36C4B19-1726-4D39-B264-D4D833FE7248}" srcOrd="0" destOrd="0" presId="urn:microsoft.com/office/officeart/2005/8/layout/hList7"/>
    <dgm:cxn modelId="{7F785E2A-C138-45AC-B668-F7F2970D5080}" type="presParOf" srcId="{D753C9DD-D998-4339-A46F-E99A43C2B039}" destId="{4DFFACD3-8132-42D6-A898-F90ECFF87F67}" srcOrd="1" destOrd="0" presId="urn:microsoft.com/office/officeart/2005/8/layout/hList7"/>
    <dgm:cxn modelId="{9592CB0E-C9FB-4AC6-B7C2-0FF78B05A7F7}" type="presParOf" srcId="{D753C9DD-D998-4339-A46F-E99A43C2B039}" destId="{7876DAE8-C391-472A-8A0B-8944FE464962}" srcOrd="2" destOrd="0" presId="urn:microsoft.com/office/officeart/2005/8/layout/hList7"/>
    <dgm:cxn modelId="{A96C00EA-544F-472A-A02E-5C30371E381C}" type="presParOf" srcId="{D753C9DD-D998-4339-A46F-E99A43C2B039}" destId="{727D3A9B-A795-423C-B7A7-1BB6E5658D0C}" srcOrd="3" destOrd="0" presId="urn:microsoft.com/office/officeart/2005/8/layout/hList7"/>
    <dgm:cxn modelId="{F535D835-BE95-4576-8E37-52D6C72EC040}" type="presParOf" srcId="{2CAC6079-C8B8-4115-B0F0-29F6F727419E}" destId="{9D9CAD32-4AF0-4207-BBC4-36560EEB71F3}" srcOrd="3" destOrd="0" presId="urn:microsoft.com/office/officeart/2005/8/layout/hList7"/>
    <dgm:cxn modelId="{1EECAC9D-9AE2-44E8-8FF8-328765C1FB25}" type="presParOf" srcId="{2CAC6079-C8B8-4115-B0F0-29F6F727419E}" destId="{75505A2F-9BA6-4363-8836-148F51C0377B}" srcOrd="4" destOrd="0" presId="urn:microsoft.com/office/officeart/2005/8/layout/hList7"/>
    <dgm:cxn modelId="{CB6BAA81-142E-4683-82AC-B9864418E536}" type="presParOf" srcId="{75505A2F-9BA6-4363-8836-148F51C0377B}" destId="{D01AE7B9-A41C-42D1-9643-5F9A35A24546}" srcOrd="0" destOrd="0" presId="urn:microsoft.com/office/officeart/2005/8/layout/hList7"/>
    <dgm:cxn modelId="{B5E62D56-0D1C-40AF-A905-5CB6C811C679}" type="presParOf" srcId="{75505A2F-9BA6-4363-8836-148F51C0377B}" destId="{DB545290-BA99-4309-873D-82E975F9BA0B}" srcOrd="1" destOrd="0" presId="urn:microsoft.com/office/officeart/2005/8/layout/hList7"/>
    <dgm:cxn modelId="{EC8BA690-B760-4D72-98F9-C6936F946A8E}" type="presParOf" srcId="{75505A2F-9BA6-4363-8836-148F51C0377B}" destId="{3D7A1AF9-C249-495E-9F6B-1F1257700C79}" srcOrd="2" destOrd="0" presId="urn:microsoft.com/office/officeart/2005/8/layout/hList7"/>
    <dgm:cxn modelId="{AE964413-3BCD-455A-88FF-723ABB822E7F}" type="presParOf" srcId="{75505A2F-9BA6-4363-8836-148F51C0377B}" destId="{C5A5A305-2A95-4EC8-8803-E80EEA87BCB7}" srcOrd="3" destOrd="0" presId="urn:microsoft.com/office/officeart/2005/8/layout/hList7"/>
    <dgm:cxn modelId="{1578C582-F40B-4262-A521-F74454A1E473}" type="presParOf" srcId="{2CAC6079-C8B8-4115-B0F0-29F6F727419E}" destId="{B16C01C6-9916-4AAA-8170-52FDA7A03B9F}" srcOrd="5" destOrd="0" presId="urn:microsoft.com/office/officeart/2005/8/layout/hList7"/>
    <dgm:cxn modelId="{208A732C-4E32-4F99-8B4F-A7F75EA397F5}" type="presParOf" srcId="{2CAC6079-C8B8-4115-B0F0-29F6F727419E}" destId="{DA4CD541-82E1-4263-9F94-6E262A2680B6}" srcOrd="6" destOrd="0" presId="urn:microsoft.com/office/officeart/2005/8/layout/hList7"/>
    <dgm:cxn modelId="{F279833E-0F2F-4923-9C04-C8C12DFC8D45}" type="presParOf" srcId="{DA4CD541-82E1-4263-9F94-6E262A2680B6}" destId="{C3B6A143-D2E6-4F14-930F-98D097330B45}" srcOrd="0" destOrd="0" presId="urn:microsoft.com/office/officeart/2005/8/layout/hList7"/>
    <dgm:cxn modelId="{BD18A909-AA8F-4FCB-9DEC-B3F7ABFE83AA}" type="presParOf" srcId="{DA4CD541-82E1-4263-9F94-6E262A2680B6}" destId="{27E8D0BE-9FE1-4064-8064-96ED5B9A05CC}" srcOrd="1" destOrd="0" presId="urn:microsoft.com/office/officeart/2005/8/layout/hList7"/>
    <dgm:cxn modelId="{9E033AE6-3719-45A2-B058-697A762293AE}" type="presParOf" srcId="{DA4CD541-82E1-4263-9F94-6E262A2680B6}" destId="{1EC3509F-A169-46C3-9BCA-AB382522ED5E}" srcOrd="2" destOrd="0" presId="urn:microsoft.com/office/officeart/2005/8/layout/hList7"/>
    <dgm:cxn modelId="{0519AC44-340C-429B-BAAC-649DA81B581F}" type="presParOf" srcId="{DA4CD541-82E1-4263-9F94-6E262A2680B6}" destId="{889C8930-6E94-49B1-B790-7176F8E99005}"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smtClean="0"/>
            <a:t>Integrated Solution</a:t>
          </a:r>
          <a:endParaRPr lang="en-US" sz="2700" kern="1200" dirty="0"/>
        </a:p>
      </dsp:txBody>
      <dsp:txXfrm>
        <a:off x="0" y="3569039"/>
        <a:ext cx="5029199" cy="780818"/>
      </dsp:txXfrm>
    </dsp:sp>
    <dsp:sp modelId="{C830B7C4-5210-41AC-A88B-BECF7607C1E5}">
      <dsp:nvSpPr>
        <dsp:cNvPr id="0" name=""/>
        <dsp:cNvSpPr/>
      </dsp:nvSpPr>
      <dsp:spPr>
        <a:xfrm rot="10800000">
          <a:off x="0" y="2365370"/>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smtClean="0"/>
            <a:t>Hardware Setup</a:t>
          </a:r>
          <a:endParaRPr lang="en-US" sz="2700" kern="1200" dirty="0"/>
        </a:p>
      </dsp:txBody>
      <dsp:txXfrm rot="10800000">
        <a:off x="0" y="2365370"/>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smtClean="0"/>
            <a:t>Software Setup</a:t>
          </a:r>
          <a:endParaRPr lang="en-US" sz="2700" kern="1200" dirty="0"/>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smtClean="0"/>
            <a:t>Systems Identification</a:t>
          </a:r>
          <a:endParaRPr lang="en-US" sz="2700" kern="1200" dirty="0"/>
        </a:p>
      </dsp:txBody>
      <dsp:txXfrm rot="10800000">
        <a:off x="0" y="1479"/>
        <a:ext cx="5029199" cy="780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83C97-51F0-45C6-863A-E48679F22BC5}">
      <dsp:nvSpPr>
        <dsp:cNvPr id="0" name=""/>
        <dsp:cNvSpPr/>
      </dsp:nvSpPr>
      <dsp:spPr>
        <a:xfrm>
          <a:off x="1457867" y="0"/>
          <a:ext cx="2530719" cy="2531104"/>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2171282-A646-4576-AB4C-5C8A06136ED3}">
      <dsp:nvSpPr>
        <dsp:cNvPr id="0" name=""/>
        <dsp:cNvSpPr/>
      </dsp:nvSpPr>
      <dsp:spPr>
        <a:xfrm>
          <a:off x="3850725" y="754494"/>
          <a:ext cx="1795105" cy="1012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Virtual OS Linux on Windows</a:t>
          </a:r>
          <a:endParaRPr lang="en-US" sz="1100" kern="1200" dirty="0"/>
        </a:p>
        <a:p>
          <a:pPr marL="57150" lvl="1" indent="-57150" algn="l" defTabSz="488950">
            <a:lnSpc>
              <a:spcPct val="90000"/>
            </a:lnSpc>
            <a:spcBef>
              <a:spcPct val="0"/>
            </a:spcBef>
            <a:spcAft>
              <a:spcPct val="15000"/>
            </a:spcAft>
            <a:buChar char="••"/>
          </a:pPr>
          <a:r>
            <a:rPr lang="en-US" sz="1100" kern="1200" dirty="0" smtClean="0"/>
            <a:t>Robot Simulation</a:t>
          </a:r>
          <a:endParaRPr lang="en-US" sz="1100" kern="1200" dirty="0"/>
        </a:p>
      </dsp:txBody>
      <dsp:txXfrm>
        <a:off x="3850725" y="754494"/>
        <a:ext cx="1795105" cy="1012652"/>
      </dsp:txXfrm>
    </dsp:sp>
    <dsp:sp modelId="{2B9101F4-B5D1-4AB7-BC83-753D06A88415}">
      <dsp:nvSpPr>
        <dsp:cNvPr id="0" name=""/>
        <dsp:cNvSpPr/>
      </dsp:nvSpPr>
      <dsp:spPr>
        <a:xfrm>
          <a:off x="2017239" y="913805"/>
          <a:ext cx="1406272" cy="70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Software</a:t>
          </a:r>
          <a:endParaRPr lang="en-US" sz="2300" kern="1200" dirty="0"/>
        </a:p>
      </dsp:txBody>
      <dsp:txXfrm>
        <a:off x="2017239" y="913805"/>
        <a:ext cx="1406272" cy="702967"/>
      </dsp:txXfrm>
    </dsp:sp>
    <dsp:sp modelId="{12D2183B-C8C1-4ADD-8BFA-63A0024D79DB}">
      <dsp:nvSpPr>
        <dsp:cNvPr id="0" name=""/>
        <dsp:cNvSpPr/>
      </dsp:nvSpPr>
      <dsp:spPr>
        <a:xfrm>
          <a:off x="754968" y="1454307"/>
          <a:ext cx="2530719" cy="2531104"/>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FC99C1-6CDC-4E5F-82DC-8138B26E8725}">
      <dsp:nvSpPr>
        <dsp:cNvPr id="0" name=""/>
        <dsp:cNvSpPr/>
      </dsp:nvSpPr>
      <dsp:spPr>
        <a:xfrm>
          <a:off x="3213008" y="2217214"/>
          <a:ext cx="1663791" cy="1012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IR Vision Camera</a:t>
          </a:r>
          <a:endParaRPr lang="en-US" sz="1100" kern="1200" dirty="0"/>
        </a:p>
        <a:p>
          <a:pPr marL="57150" lvl="1" indent="-57150" algn="l" defTabSz="488950">
            <a:lnSpc>
              <a:spcPct val="90000"/>
            </a:lnSpc>
            <a:spcBef>
              <a:spcPct val="0"/>
            </a:spcBef>
            <a:spcAft>
              <a:spcPct val="15000"/>
            </a:spcAft>
            <a:buChar char="••"/>
          </a:pPr>
          <a:r>
            <a:rPr lang="en-US" sz="1100" kern="1200" dirty="0" smtClean="0"/>
            <a:t>Data Capture (PI)</a:t>
          </a:r>
          <a:endParaRPr lang="en-US" sz="1100" kern="1200" dirty="0"/>
        </a:p>
        <a:p>
          <a:pPr marL="57150" lvl="1" indent="-57150" algn="l" defTabSz="488950">
            <a:lnSpc>
              <a:spcPct val="90000"/>
            </a:lnSpc>
            <a:spcBef>
              <a:spcPct val="0"/>
            </a:spcBef>
            <a:spcAft>
              <a:spcPct val="15000"/>
            </a:spcAft>
            <a:buChar char="••"/>
          </a:pPr>
          <a:r>
            <a:rPr lang="en-US" sz="1100" kern="1200" dirty="0" smtClean="0"/>
            <a:t>Interface to PC</a:t>
          </a:r>
          <a:endParaRPr lang="en-US" sz="1100" kern="1200" dirty="0"/>
        </a:p>
      </dsp:txBody>
      <dsp:txXfrm>
        <a:off x="3213008" y="2217214"/>
        <a:ext cx="1663791" cy="1012652"/>
      </dsp:txXfrm>
    </dsp:sp>
    <dsp:sp modelId="{4E0AE086-AABF-4A0E-98D0-5626D79C154F}">
      <dsp:nvSpPr>
        <dsp:cNvPr id="0" name=""/>
        <dsp:cNvSpPr/>
      </dsp:nvSpPr>
      <dsp:spPr>
        <a:xfrm>
          <a:off x="1317192" y="2376525"/>
          <a:ext cx="1406272" cy="70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Hardware</a:t>
          </a:r>
          <a:endParaRPr lang="en-US" sz="2300" kern="1200" dirty="0"/>
        </a:p>
      </dsp:txBody>
      <dsp:txXfrm>
        <a:off x="1317192" y="2376525"/>
        <a:ext cx="1406272" cy="702967"/>
      </dsp:txXfrm>
    </dsp:sp>
    <dsp:sp modelId="{339FCDE6-ACB1-4FC6-B770-034DE4C59DA1}">
      <dsp:nvSpPr>
        <dsp:cNvPr id="0" name=""/>
        <dsp:cNvSpPr/>
      </dsp:nvSpPr>
      <dsp:spPr>
        <a:xfrm>
          <a:off x="1637988" y="3082648"/>
          <a:ext cx="2174280" cy="2175151"/>
        </a:xfrm>
        <a:prstGeom prst="blockArc">
          <a:avLst>
            <a:gd name="adj1" fmla="val 13500000"/>
            <a:gd name="adj2" fmla="val 10800000"/>
            <a:gd name="adj3" fmla="val 1274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08EA16-D5C5-4EE2-8A83-5B988D03B274}">
      <dsp:nvSpPr>
        <dsp:cNvPr id="0" name=""/>
        <dsp:cNvSpPr/>
      </dsp:nvSpPr>
      <dsp:spPr>
        <a:xfrm>
          <a:off x="3989062" y="3679408"/>
          <a:ext cx="1518431" cy="1012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Point Cloud Translation</a:t>
          </a:r>
          <a:endParaRPr lang="en-US" sz="1100" kern="1200" dirty="0"/>
        </a:p>
        <a:p>
          <a:pPr marL="57150" lvl="1" indent="-57150" algn="l" defTabSz="488950">
            <a:lnSpc>
              <a:spcPct val="90000"/>
            </a:lnSpc>
            <a:spcBef>
              <a:spcPct val="0"/>
            </a:spcBef>
            <a:spcAft>
              <a:spcPct val="15000"/>
            </a:spcAft>
            <a:buChar char="••"/>
          </a:pPr>
          <a:r>
            <a:rPr lang="en-US" sz="1100" kern="1200" dirty="0" smtClean="0"/>
            <a:t>Image import</a:t>
          </a:r>
          <a:endParaRPr lang="en-US" sz="1100" kern="1200" dirty="0"/>
        </a:p>
        <a:p>
          <a:pPr marL="57150" lvl="1" indent="-57150" algn="l" defTabSz="488950">
            <a:lnSpc>
              <a:spcPct val="90000"/>
            </a:lnSpc>
            <a:spcBef>
              <a:spcPct val="0"/>
            </a:spcBef>
            <a:spcAft>
              <a:spcPct val="15000"/>
            </a:spcAft>
            <a:buChar char="••"/>
          </a:pPr>
          <a:r>
            <a:rPr lang="en-US" sz="1100" kern="1200" dirty="0" smtClean="0"/>
            <a:t>Simulation Obstruction Avoidance </a:t>
          </a:r>
          <a:endParaRPr lang="en-US" sz="1100" kern="1200" dirty="0"/>
        </a:p>
      </dsp:txBody>
      <dsp:txXfrm>
        <a:off x="3989062" y="3679408"/>
        <a:ext cx="1518431" cy="1012652"/>
      </dsp:txXfrm>
    </dsp:sp>
    <dsp:sp modelId="{6AED50E6-1C35-4B77-9E90-501897F8F6D8}">
      <dsp:nvSpPr>
        <dsp:cNvPr id="0" name=""/>
        <dsp:cNvSpPr/>
      </dsp:nvSpPr>
      <dsp:spPr>
        <a:xfrm>
          <a:off x="2020566" y="3841348"/>
          <a:ext cx="1406272" cy="70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Solution</a:t>
          </a:r>
          <a:endParaRPr lang="en-US" sz="2300" kern="1200" dirty="0"/>
        </a:p>
      </dsp:txBody>
      <dsp:txXfrm>
        <a:off x="2020566" y="3841348"/>
        <a:ext cx="1406272" cy="702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23CED-EE26-4A4A-8FC5-AF4BA917FE9F}">
      <dsp:nvSpPr>
        <dsp:cNvPr id="0" name=""/>
        <dsp:cNvSpPr/>
      </dsp:nvSpPr>
      <dsp:spPr>
        <a:xfrm>
          <a:off x="0" y="0"/>
          <a:ext cx="7035800" cy="4157133"/>
        </a:xfrm>
        <a:prstGeom prst="roundRect">
          <a:avLst>
            <a:gd name="adj" fmla="val 8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3226397" numCol="1" spcCol="1270" anchor="t" anchorCtr="0">
          <a:noAutofit/>
        </a:bodyPr>
        <a:lstStyle/>
        <a:p>
          <a:pPr lvl="0" algn="l" defTabSz="1555750">
            <a:lnSpc>
              <a:spcPct val="90000"/>
            </a:lnSpc>
            <a:spcBef>
              <a:spcPct val="0"/>
            </a:spcBef>
            <a:spcAft>
              <a:spcPct val="35000"/>
            </a:spcAft>
          </a:pPr>
          <a:r>
            <a:rPr lang="en-US" sz="3500" kern="1200" dirty="0" smtClean="0"/>
            <a:t>Software</a:t>
          </a:r>
          <a:endParaRPr lang="en-US" sz="3500" kern="1200" dirty="0"/>
        </a:p>
      </dsp:txBody>
      <dsp:txXfrm>
        <a:off x="103495" y="103495"/>
        <a:ext cx="6828810" cy="3950143"/>
      </dsp:txXfrm>
    </dsp:sp>
    <dsp:sp modelId="{8A11D3DD-2620-4B84-8503-6396588E11DD}">
      <dsp:nvSpPr>
        <dsp:cNvPr id="0" name=""/>
        <dsp:cNvSpPr/>
      </dsp:nvSpPr>
      <dsp:spPr>
        <a:xfrm>
          <a:off x="175895" y="1039283"/>
          <a:ext cx="1055370" cy="1427999"/>
        </a:xfrm>
        <a:prstGeom prst="roundRect">
          <a:avLst>
            <a:gd name="adj" fmla="val 105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VirtualBox</a:t>
          </a:r>
          <a:r>
            <a:rPr lang="en-US" sz="1300" kern="1200" dirty="0" smtClean="0"/>
            <a:t> (VM)</a:t>
          </a:r>
          <a:endParaRPr lang="en-US" sz="1300" kern="1200" dirty="0"/>
        </a:p>
      </dsp:txBody>
      <dsp:txXfrm>
        <a:off x="208351" y="1071739"/>
        <a:ext cx="990458" cy="1363087"/>
      </dsp:txXfrm>
    </dsp:sp>
    <dsp:sp modelId="{06D18C96-6DA1-483D-B7D1-60FA87283E06}">
      <dsp:nvSpPr>
        <dsp:cNvPr id="0" name=""/>
        <dsp:cNvSpPr/>
      </dsp:nvSpPr>
      <dsp:spPr>
        <a:xfrm>
          <a:off x="175895" y="2519072"/>
          <a:ext cx="1055370" cy="1427999"/>
        </a:xfrm>
        <a:prstGeom prst="roundRect">
          <a:avLst>
            <a:gd name="adj" fmla="val 105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ROS Indigo (Turtle Simulator</a:t>
          </a:r>
          <a:r>
            <a:rPr lang="en-US" sz="1300" kern="1200" dirty="0" smtClean="0"/>
            <a:t>) and RVIZ </a:t>
          </a:r>
          <a:endParaRPr lang="en-US" sz="1300" kern="1200" dirty="0"/>
        </a:p>
      </dsp:txBody>
      <dsp:txXfrm>
        <a:off x="208351" y="2551528"/>
        <a:ext cx="990458" cy="1363087"/>
      </dsp:txXfrm>
    </dsp:sp>
    <dsp:sp modelId="{5E5987AB-453D-464A-82FE-5B57F4DA1D18}">
      <dsp:nvSpPr>
        <dsp:cNvPr id="0" name=""/>
        <dsp:cNvSpPr/>
      </dsp:nvSpPr>
      <dsp:spPr>
        <a:xfrm>
          <a:off x="1407160" y="1039283"/>
          <a:ext cx="5452745" cy="2909993"/>
        </a:xfrm>
        <a:prstGeom prst="roundRect">
          <a:avLst>
            <a:gd name="adj" fmla="val 10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847846" numCol="1" spcCol="1270" anchor="t" anchorCtr="0">
          <a:noAutofit/>
        </a:bodyPr>
        <a:lstStyle/>
        <a:p>
          <a:pPr lvl="0" algn="l" defTabSz="1555750">
            <a:lnSpc>
              <a:spcPct val="90000"/>
            </a:lnSpc>
            <a:spcBef>
              <a:spcPct val="0"/>
            </a:spcBef>
            <a:spcAft>
              <a:spcPct val="35000"/>
            </a:spcAft>
          </a:pPr>
          <a:r>
            <a:rPr lang="en-US" sz="3500" kern="1200" dirty="0" smtClean="0"/>
            <a:t>Hardware</a:t>
          </a:r>
          <a:endParaRPr lang="en-US" sz="3500" kern="1200" dirty="0"/>
        </a:p>
      </dsp:txBody>
      <dsp:txXfrm>
        <a:off x="1496652" y="1128775"/>
        <a:ext cx="5273761" cy="2731009"/>
      </dsp:txXfrm>
    </dsp:sp>
    <dsp:sp modelId="{2B798B59-2FCA-470F-931B-0D989D837865}">
      <dsp:nvSpPr>
        <dsp:cNvPr id="0" name=""/>
        <dsp:cNvSpPr/>
      </dsp:nvSpPr>
      <dsp:spPr>
        <a:xfrm>
          <a:off x="1543478" y="2057780"/>
          <a:ext cx="1090549" cy="535144"/>
        </a:xfrm>
        <a:prstGeom prst="roundRect">
          <a:avLst>
            <a:gd name="adj" fmla="val 105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PC</a:t>
          </a:r>
          <a:endParaRPr lang="en-US" sz="1300" kern="1200" dirty="0"/>
        </a:p>
      </dsp:txBody>
      <dsp:txXfrm>
        <a:off x="1559936" y="2074238"/>
        <a:ext cx="1057633" cy="502228"/>
      </dsp:txXfrm>
    </dsp:sp>
    <dsp:sp modelId="{7DA58B1D-CB39-4307-A436-88DE41FEB328}">
      <dsp:nvSpPr>
        <dsp:cNvPr id="0" name=""/>
        <dsp:cNvSpPr/>
      </dsp:nvSpPr>
      <dsp:spPr>
        <a:xfrm>
          <a:off x="1543478" y="2626678"/>
          <a:ext cx="1090549" cy="535144"/>
        </a:xfrm>
        <a:prstGeom prst="roundRect">
          <a:avLst>
            <a:gd name="adj" fmla="val 105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Raspberry PI</a:t>
          </a:r>
          <a:endParaRPr lang="en-US" sz="1300" kern="1200" dirty="0">
            <a:solidFill>
              <a:srgbClr val="FF0000"/>
            </a:solidFill>
          </a:endParaRPr>
        </a:p>
      </dsp:txBody>
      <dsp:txXfrm>
        <a:off x="1559936" y="2643136"/>
        <a:ext cx="1057633" cy="502228"/>
      </dsp:txXfrm>
    </dsp:sp>
    <dsp:sp modelId="{C28AE4B6-629A-45CC-B7E6-395DF5D84F32}">
      <dsp:nvSpPr>
        <dsp:cNvPr id="0" name=""/>
        <dsp:cNvSpPr/>
      </dsp:nvSpPr>
      <dsp:spPr>
        <a:xfrm>
          <a:off x="1543478" y="3195576"/>
          <a:ext cx="1090549" cy="535144"/>
        </a:xfrm>
        <a:prstGeom prst="roundRect">
          <a:avLst>
            <a:gd name="adj" fmla="val 105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Kinect Camera </a:t>
          </a:r>
          <a:endParaRPr lang="en-US" sz="1300" kern="1200" dirty="0">
            <a:solidFill>
              <a:srgbClr val="FF0000"/>
            </a:solidFill>
          </a:endParaRPr>
        </a:p>
      </dsp:txBody>
      <dsp:txXfrm>
        <a:off x="1559936" y="3212034"/>
        <a:ext cx="1057633" cy="502228"/>
      </dsp:txXfrm>
    </dsp:sp>
    <dsp:sp modelId="{0014F6A8-336B-4579-B4E9-B6E940E58DE9}">
      <dsp:nvSpPr>
        <dsp:cNvPr id="0" name=""/>
        <dsp:cNvSpPr/>
      </dsp:nvSpPr>
      <dsp:spPr>
        <a:xfrm>
          <a:off x="2779141" y="2078566"/>
          <a:ext cx="3904869" cy="1662853"/>
        </a:xfrm>
        <a:prstGeom prst="roundRect">
          <a:avLst>
            <a:gd name="adj" fmla="val 10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938588" numCol="1" spcCol="1270" anchor="t" anchorCtr="0">
          <a:noAutofit/>
        </a:bodyPr>
        <a:lstStyle/>
        <a:p>
          <a:pPr lvl="0" algn="l" defTabSz="1555750">
            <a:lnSpc>
              <a:spcPct val="90000"/>
            </a:lnSpc>
            <a:spcBef>
              <a:spcPct val="0"/>
            </a:spcBef>
            <a:spcAft>
              <a:spcPct val="35000"/>
            </a:spcAft>
          </a:pPr>
          <a:r>
            <a:rPr lang="en-US" sz="3500" kern="1200" dirty="0" smtClean="0"/>
            <a:t>OS</a:t>
          </a:r>
          <a:endParaRPr lang="en-US" sz="3500" kern="1200" dirty="0"/>
        </a:p>
      </dsp:txBody>
      <dsp:txXfrm>
        <a:off x="2830279" y="2129704"/>
        <a:ext cx="3802593" cy="1560577"/>
      </dsp:txXfrm>
    </dsp:sp>
    <dsp:sp modelId="{B9C3D2D5-4D57-483C-B0AB-3EDA8826A8BB}">
      <dsp:nvSpPr>
        <dsp:cNvPr id="0" name=""/>
        <dsp:cNvSpPr/>
      </dsp:nvSpPr>
      <dsp:spPr>
        <a:xfrm>
          <a:off x="2876762" y="2826850"/>
          <a:ext cx="1827642" cy="748283"/>
        </a:xfrm>
        <a:prstGeom prst="roundRect">
          <a:avLst>
            <a:gd name="adj" fmla="val 105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Windows</a:t>
          </a:r>
          <a:endParaRPr lang="en-US" sz="1300" kern="1200" dirty="0"/>
        </a:p>
      </dsp:txBody>
      <dsp:txXfrm>
        <a:off x="2899774" y="2849862"/>
        <a:ext cx="1781618" cy="702259"/>
      </dsp:txXfrm>
    </dsp:sp>
    <dsp:sp modelId="{1A4DE401-1CE9-43AD-97EA-50B24B92034D}">
      <dsp:nvSpPr>
        <dsp:cNvPr id="0" name=""/>
        <dsp:cNvSpPr/>
      </dsp:nvSpPr>
      <dsp:spPr>
        <a:xfrm>
          <a:off x="4756400" y="2826850"/>
          <a:ext cx="1827642" cy="748283"/>
        </a:xfrm>
        <a:prstGeom prst="roundRect">
          <a:avLst>
            <a:gd name="adj" fmla="val 105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Ubuntu Linux 14.04</a:t>
          </a:r>
          <a:endParaRPr lang="en-US" sz="1300" kern="1200" dirty="0"/>
        </a:p>
      </dsp:txBody>
      <dsp:txXfrm>
        <a:off x="4779412" y="2849862"/>
        <a:ext cx="1781618" cy="702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1F155-7049-4235-A75E-D93389CE3A32}">
      <dsp:nvSpPr>
        <dsp:cNvPr id="0" name=""/>
        <dsp:cNvSpPr/>
      </dsp:nvSpPr>
      <dsp:spPr>
        <a:xfrm>
          <a:off x="2451" y="0"/>
          <a:ext cx="2569852" cy="41910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t" anchorCtr="1">
          <a:noAutofit/>
        </a:bodyPr>
        <a:lstStyle/>
        <a:p>
          <a:pPr lvl="0" algn="l" defTabSz="1244600">
            <a:lnSpc>
              <a:spcPct val="90000"/>
            </a:lnSpc>
            <a:spcBef>
              <a:spcPct val="0"/>
            </a:spcBef>
            <a:spcAft>
              <a:spcPct val="35000"/>
            </a:spcAft>
          </a:pPr>
          <a:r>
            <a:rPr lang="en-US" sz="2800" kern="1200" dirty="0" smtClean="0"/>
            <a:t>Discover</a:t>
          </a:r>
          <a:endParaRPr lang="en-US" sz="2800" kern="1200" dirty="0"/>
        </a:p>
        <a:p>
          <a:pPr marL="228600" lvl="1" indent="-228600" algn="l" defTabSz="977900">
            <a:lnSpc>
              <a:spcPct val="90000"/>
            </a:lnSpc>
            <a:spcBef>
              <a:spcPct val="0"/>
            </a:spcBef>
            <a:spcAft>
              <a:spcPct val="15000"/>
            </a:spcAft>
            <a:buChar char="••"/>
          </a:pPr>
          <a:endParaRPr lang="en-US" sz="2200" kern="1200" dirty="0"/>
        </a:p>
      </dsp:txBody>
      <dsp:txXfrm>
        <a:off x="2451" y="1676400"/>
        <a:ext cx="2569852" cy="1676400"/>
      </dsp:txXfrm>
    </dsp:sp>
    <dsp:sp modelId="{99CBFD70-023E-417B-8FC0-93B8FBA3B2BE}">
      <dsp:nvSpPr>
        <dsp:cNvPr id="0" name=""/>
        <dsp:cNvSpPr/>
      </dsp:nvSpPr>
      <dsp:spPr>
        <a:xfrm>
          <a:off x="589576" y="251460"/>
          <a:ext cx="1395603" cy="1395603"/>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A36C4B19-1726-4D39-B264-D4D833FE7248}">
      <dsp:nvSpPr>
        <dsp:cNvPr id="0" name=""/>
        <dsp:cNvSpPr/>
      </dsp:nvSpPr>
      <dsp:spPr>
        <a:xfrm>
          <a:off x="2649400" y="0"/>
          <a:ext cx="2569852" cy="419100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t" anchorCtr="1">
          <a:noAutofit/>
        </a:bodyPr>
        <a:lstStyle/>
        <a:p>
          <a:pPr lvl="0" algn="l" defTabSz="1244600">
            <a:lnSpc>
              <a:spcPct val="90000"/>
            </a:lnSpc>
            <a:spcBef>
              <a:spcPct val="0"/>
            </a:spcBef>
            <a:spcAft>
              <a:spcPct val="35000"/>
            </a:spcAft>
          </a:pPr>
          <a:r>
            <a:rPr lang="en-US" sz="2800" kern="1200" dirty="0" smtClean="0"/>
            <a:t>Deploy</a:t>
          </a:r>
          <a:endParaRPr lang="en-US" sz="2800" kern="1200" dirty="0"/>
        </a:p>
        <a:p>
          <a:pPr marL="228600" lvl="1" indent="-228600" algn="l" defTabSz="977900">
            <a:lnSpc>
              <a:spcPct val="90000"/>
            </a:lnSpc>
            <a:spcBef>
              <a:spcPct val="0"/>
            </a:spcBef>
            <a:spcAft>
              <a:spcPct val="15000"/>
            </a:spcAft>
            <a:buChar char="••"/>
          </a:pPr>
          <a:endParaRPr lang="en-US" sz="2200" kern="1200" dirty="0"/>
        </a:p>
      </dsp:txBody>
      <dsp:txXfrm>
        <a:off x="2649400" y="1676400"/>
        <a:ext cx="2569852" cy="1676400"/>
      </dsp:txXfrm>
    </dsp:sp>
    <dsp:sp modelId="{727D3A9B-A795-423C-B7A7-1BB6E5658D0C}">
      <dsp:nvSpPr>
        <dsp:cNvPr id="0" name=""/>
        <dsp:cNvSpPr/>
      </dsp:nvSpPr>
      <dsp:spPr>
        <a:xfrm>
          <a:off x="3236524" y="251460"/>
          <a:ext cx="1395603" cy="139560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D01AE7B9-A41C-42D1-9643-5F9A35A24546}">
      <dsp:nvSpPr>
        <dsp:cNvPr id="0" name=""/>
        <dsp:cNvSpPr/>
      </dsp:nvSpPr>
      <dsp:spPr>
        <a:xfrm>
          <a:off x="5296348" y="0"/>
          <a:ext cx="2569852" cy="41910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t" anchorCtr="1">
          <a:noAutofit/>
        </a:bodyPr>
        <a:lstStyle/>
        <a:p>
          <a:pPr lvl="0" algn="l" defTabSz="1244600">
            <a:lnSpc>
              <a:spcPct val="90000"/>
            </a:lnSpc>
            <a:spcBef>
              <a:spcPct val="0"/>
            </a:spcBef>
            <a:spcAft>
              <a:spcPct val="35000"/>
            </a:spcAft>
          </a:pPr>
          <a:r>
            <a:rPr lang="en-US" sz="2800" kern="1200" dirty="0" smtClean="0"/>
            <a:t>Integrate</a:t>
          </a:r>
          <a:endParaRPr lang="en-US" sz="2800" kern="1200" dirty="0"/>
        </a:p>
        <a:p>
          <a:pPr marL="228600" lvl="1" indent="-228600" algn="l" defTabSz="977900">
            <a:lnSpc>
              <a:spcPct val="90000"/>
            </a:lnSpc>
            <a:spcBef>
              <a:spcPct val="0"/>
            </a:spcBef>
            <a:spcAft>
              <a:spcPct val="15000"/>
            </a:spcAft>
            <a:buChar char="••"/>
          </a:pPr>
          <a:endParaRPr lang="en-US" sz="2200" kern="1200" dirty="0"/>
        </a:p>
      </dsp:txBody>
      <dsp:txXfrm>
        <a:off x="5296348" y="1676400"/>
        <a:ext cx="2569852" cy="1676400"/>
      </dsp:txXfrm>
    </dsp:sp>
    <dsp:sp modelId="{C5A5A305-2A95-4EC8-8803-E80EEA87BCB7}">
      <dsp:nvSpPr>
        <dsp:cNvPr id="0" name=""/>
        <dsp:cNvSpPr/>
      </dsp:nvSpPr>
      <dsp:spPr>
        <a:xfrm>
          <a:off x="5883473" y="251460"/>
          <a:ext cx="1395603" cy="139560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C3B6A143-D2E6-4F14-930F-98D097330B45}">
      <dsp:nvSpPr>
        <dsp:cNvPr id="0" name=""/>
        <dsp:cNvSpPr/>
      </dsp:nvSpPr>
      <dsp:spPr>
        <a:xfrm>
          <a:off x="7943296" y="0"/>
          <a:ext cx="2569852" cy="419100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t" anchorCtr="1">
          <a:noAutofit/>
        </a:bodyPr>
        <a:lstStyle/>
        <a:p>
          <a:pPr lvl="0" algn="l" defTabSz="1244600">
            <a:lnSpc>
              <a:spcPct val="90000"/>
            </a:lnSpc>
            <a:spcBef>
              <a:spcPct val="0"/>
            </a:spcBef>
            <a:spcAft>
              <a:spcPct val="35000"/>
            </a:spcAft>
          </a:pPr>
          <a:r>
            <a:rPr lang="en-US" sz="2800" kern="1200" dirty="0" smtClean="0"/>
            <a:t>Test and Implement</a:t>
          </a:r>
          <a:endParaRPr lang="en-US" sz="2800" kern="1200" dirty="0"/>
        </a:p>
        <a:p>
          <a:pPr marL="228600" lvl="1" indent="-228600" algn="l" defTabSz="977900">
            <a:lnSpc>
              <a:spcPct val="90000"/>
            </a:lnSpc>
            <a:spcBef>
              <a:spcPct val="0"/>
            </a:spcBef>
            <a:spcAft>
              <a:spcPct val="15000"/>
            </a:spcAft>
            <a:buChar char="••"/>
          </a:pPr>
          <a:endParaRPr lang="en-US" sz="2200" kern="1200" dirty="0"/>
        </a:p>
      </dsp:txBody>
      <dsp:txXfrm>
        <a:off x="7943296" y="1676400"/>
        <a:ext cx="2569852" cy="1676400"/>
      </dsp:txXfrm>
    </dsp:sp>
    <dsp:sp modelId="{889C8930-6E94-49B1-B790-7176F8E99005}">
      <dsp:nvSpPr>
        <dsp:cNvPr id="0" name=""/>
        <dsp:cNvSpPr/>
      </dsp:nvSpPr>
      <dsp:spPr>
        <a:xfrm>
          <a:off x="8530421" y="251460"/>
          <a:ext cx="1395603" cy="1395603"/>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4C873829-2C97-4B06-B237-A84F31812EC3}">
      <dsp:nvSpPr>
        <dsp:cNvPr id="0" name=""/>
        <dsp:cNvSpPr/>
      </dsp:nvSpPr>
      <dsp:spPr>
        <a:xfrm>
          <a:off x="420624" y="3352800"/>
          <a:ext cx="9674352" cy="628650"/>
        </a:xfrm>
        <a:prstGeom prst="leftRightArrow">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1/22/2018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1/22/2018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1/22/2018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1/22/2018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1/22/2018</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1/22/2018</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1/22/2018</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1/22/2018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1/22/2018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1/22/2018</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Vision Quest</a:t>
            </a:r>
            <a:endParaRPr lang="en-US" dirty="0"/>
          </a:p>
        </p:txBody>
      </p:sp>
      <p:sp>
        <p:nvSpPr>
          <p:cNvPr id="3" name="Subtitle 2"/>
          <p:cNvSpPr>
            <a:spLocks noGrp="1"/>
          </p:cNvSpPr>
          <p:nvPr>
            <p:ph type="subTitle" idx="1"/>
          </p:nvPr>
        </p:nvSpPr>
        <p:spPr/>
        <p:txBody>
          <a:bodyPr/>
          <a:lstStyle/>
          <a:p>
            <a:r>
              <a:rPr lang="en-US" dirty="0" smtClean="0"/>
              <a:t>A study in Robotic vision acquisition and simulation modeling</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3" name="Text Placeholder 2"/>
          <p:cNvSpPr>
            <a:spLocks noGrp="1"/>
          </p:cNvSpPr>
          <p:nvPr>
            <p:ph type="body" idx="1"/>
          </p:nvPr>
        </p:nvSpPr>
        <p:spPr/>
        <p:txBody>
          <a:bodyPr/>
          <a:lstStyle/>
          <a:p>
            <a:r>
              <a:rPr lang="en-US" dirty="0" smtClean="0"/>
              <a:t>PC, Raspberry PI, Kinect Camera </a:t>
            </a:r>
            <a:endParaRPr lang="en-US" dirty="0"/>
          </a:p>
        </p:txBody>
      </p:sp>
    </p:spTree>
    <p:extLst>
      <p:ext uri="{BB962C8B-B14F-4D97-AF65-F5344CB8AC3E}">
        <p14:creationId xmlns:p14="http://schemas.microsoft.com/office/powerpoint/2010/main" val="382235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9087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Text Placeholder 2"/>
          <p:cNvSpPr>
            <a:spLocks noGrp="1"/>
          </p:cNvSpPr>
          <p:nvPr>
            <p:ph type="body" idx="1"/>
          </p:nvPr>
        </p:nvSpPr>
        <p:spPr/>
        <p:txBody>
          <a:bodyPr/>
          <a:lstStyle/>
          <a:p>
            <a:r>
              <a:rPr lang="en-US" dirty="0" err="1" smtClean="0"/>
              <a:t>VirtualBox</a:t>
            </a:r>
            <a:r>
              <a:rPr lang="en-US" dirty="0" smtClean="0"/>
              <a:t> and ROS (Turtle Simulator) </a:t>
            </a:r>
            <a:endParaRPr lang="en-US" dirty="0"/>
          </a:p>
        </p:txBody>
      </p:sp>
    </p:spTree>
    <p:extLst>
      <p:ext uri="{BB962C8B-B14F-4D97-AF65-F5344CB8AC3E}">
        <p14:creationId xmlns:p14="http://schemas.microsoft.com/office/powerpoint/2010/main" val="214430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67639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lstStyle/>
          <a:p>
            <a:pPr marL="0" indent="0">
              <a:buNone/>
            </a:pPr>
            <a:r>
              <a:rPr lang="en-US" dirty="0" smtClean="0"/>
              <a:t>Knowledge acquisition on:</a:t>
            </a:r>
          </a:p>
          <a:p>
            <a:r>
              <a:rPr lang="en-US" dirty="0" smtClean="0"/>
              <a:t> Robot Simulation</a:t>
            </a:r>
          </a:p>
          <a:p>
            <a:r>
              <a:rPr lang="en-US" dirty="0" smtClean="0"/>
              <a:t>ROS programming</a:t>
            </a:r>
          </a:p>
          <a:p>
            <a:r>
              <a:rPr lang="en-US" dirty="0" smtClean="0"/>
              <a:t> Point Cloud image capture</a:t>
            </a:r>
          </a:p>
          <a:p>
            <a:endParaRPr lang="en-US" dirty="0"/>
          </a:p>
          <a:p>
            <a:pPr marL="0" indent="0">
              <a:buNone/>
            </a:pPr>
            <a:r>
              <a:rPr lang="en-US" dirty="0" smtClean="0"/>
              <a:t>Levering off the shelf tools, services, and technology, build a tutorial on the basics of ROS programming and Point Cloud image capture and share it with others. </a:t>
            </a:r>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5" name="Content Placeholder 3"/>
          <p:cNvSpPr>
            <a:spLocks noGrp="1"/>
          </p:cNvSpPr>
          <p:nvPr>
            <p:ph sz="half" idx="1"/>
          </p:nvPr>
        </p:nvSpPr>
        <p:spPr/>
        <p:txBody>
          <a:bodyPr/>
          <a:lstStyle/>
          <a:p>
            <a:r>
              <a:rPr lang="en-US" dirty="0" smtClean="0"/>
              <a:t>Building on acquired knowledge</a:t>
            </a:r>
            <a:endParaRPr lang="en-US" dirty="0"/>
          </a:p>
          <a:p>
            <a:r>
              <a:rPr lang="en-US" dirty="0" smtClean="0"/>
              <a:t>Developing new scope of integration</a:t>
            </a:r>
            <a:endParaRPr lang="en-US" dirty="0"/>
          </a:p>
          <a:p>
            <a:r>
              <a:rPr lang="en-US" dirty="0" smtClean="0"/>
              <a:t>Document and Deploy example of the journey </a:t>
            </a:r>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15668141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Discovering the Robotic World</a:t>
            </a:r>
            <a:endParaRPr lang="en-US" dirty="0"/>
          </a:p>
        </p:txBody>
      </p:sp>
      <p:sp>
        <p:nvSpPr>
          <p:cNvPr id="7" name="Text Placeholder 6"/>
          <p:cNvSpPr>
            <a:spLocks noGrp="1"/>
          </p:cNvSpPr>
          <p:nvPr>
            <p:ph type="body" sz="half" idx="2"/>
          </p:nvPr>
        </p:nvSpPr>
        <p:spPr/>
        <p:txBody>
          <a:bodyPr/>
          <a:lstStyle/>
          <a:p>
            <a:r>
              <a:rPr lang="en-US" dirty="0" smtClean="0"/>
              <a:t>Identifying resources, tools and services for integration. Acquire, Design, and Develop knowledge to deliver an integrated solution.</a:t>
            </a:r>
            <a:endParaRPr lang="en-US" dirty="0"/>
          </a:p>
        </p:txBody>
      </p:sp>
      <p:graphicFrame>
        <p:nvGraphicFramePr>
          <p:cNvPr id="8" name="Picture Placeholder 7" descr="Circle Arrow Process" title="SmartArt"/>
          <p:cNvGraphicFramePr>
            <a:graphicFrameLocks noGrp="1"/>
          </p:cNvGraphicFramePr>
          <p:nvPr>
            <p:ph type="pic" idx="1"/>
            <p:extLst>
              <p:ext uri="{D42A27DB-BD31-4B8C-83A1-F6EECF244321}">
                <p14:modId xmlns:p14="http://schemas.microsoft.com/office/powerpoint/2010/main" val="3600108421"/>
              </p:ext>
            </p:extLst>
          </p:nvPr>
        </p:nvGraphicFramePr>
        <p:xfrm>
          <a:off x="838200" y="685800"/>
          <a:ext cx="6400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76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Architecture</a:t>
            </a:r>
            <a:endParaRPr lang="en-US" dirty="0"/>
          </a:p>
        </p:txBody>
      </p:sp>
      <p:graphicFrame>
        <p:nvGraphicFramePr>
          <p:cNvPr id="4" name="Diagram 3"/>
          <p:cNvGraphicFramePr/>
          <p:nvPr>
            <p:extLst>
              <p:ext uri="{D42A27DB-BD31-4B8C-83A1-F6EECF244321}">
                <p14:modId xmlns:p14="http://schemas.microsoft.com/office/powerpoint/2010/main" val="3766038212"/>
              </p:ext>
            </p:extLst>
          </p:nvPr>
        </p:nvGraphicFramePr>
        <p:xfrm>
          <a:off x="3124200" y="1981200"/>
          <a:ext cx="7035800" cy="415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Quest </a:t>
            </a:r>
            <a:r>
              <a:rPr lang="en-US" dirty="0" err="1" smtClean="0"/>
              <a:t>MindMap</a:t>
            </a:r>
            <a:endParaRPr lang="en-US" dirty="0"/>
          </a:p>
        </p:txBody>
      </p:sp>
      <p:pic>
        <p:nvPicPr>
          <p:cNvPr id="3" name="Picture 2"/>
          <p:cNvPicPr>
            <a:picLocks noChangeAspect="1"/>
          </p:cNvPicPr>
          <p:nvPr/>
        </p:nvPicPr>
        <p:blipFill>
          <a:blip r:embed="rId2"/>
          <a:stretch>
            <a:fillRect/>
          </a:stretch>
        </p:blipFill>
        <p:spPr>
          <a:xfrm>
            <a:off x="2657475" y="2171700"/>
            <a:ext cx="6877050" cy="2514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4179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45127" y="365760"/>
            <a:ext cx="10515600" cy="1325562"/>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Key Process Components</a:t>
            </a:r>
            <a:endParaRPr lang="en-US" dirty="0"/>
          </a:p>
        </p:txBody>
      </p:sp>
      <p:graphicFrame>
        <p:nvGraphicFramePr>
          <p:cNvPr id="6" name="Content Placeholder 2" descr="Continuous Picture List" title="SmartArt"/>
          <p:cNvGraphicFramePr>
            <a:graphicFrameLocks/>
          </p:cNvGraphicFramePr>
          <p:nvPr>
            <p:extLst>
              <p:ext uri="{D42A27DB-BD31-4B8C-83A1-F6EECF244321}">
                <p14:modId xmlns:p14="http://schemas.microsoft.com/office/powerpoint/2010/main" val="4052455150"/>
              </p:ext>
            </p:extLst>
          </p:nvPr>
        </p:nvGraphicFramePr>
        <p:xfrm>
          <a:off x="838200" y="1752601"/>
          <a:ext cx="10515601"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10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a:t>
            </a:r>
            <a:endParaRPr lang="en-US" dirty="0"/>
          </a:p>
        </p:txBody>
      </p:sp>
      <p:sp>
        <p:nvSpPr>
          <p:cNvPr id="3" name="Text Placeholder 2"/>
          <p:cNvSpPr>
            <a:spLocks noGrp="1"/>
          </p:cNvSpPr>
          <p:nvPr>
            <p:ph type="body" idx="1"/>
          </p:nvPr>
        </p:nvSpPr>
        <p:spPr/>
        <p:txBody>
          <a:bodyPr/>
          <a:lstStyle/>
          <a:p>
            <a:r>
              <a:rPr lang="en-US" dirty="0" smtClean="0"/>
              <a:t>Windows/</a:t>
            </a:r>
            <a:r>
              <a:rPr lang="en-US" dirty="0" err="1" smtClean="0"/>
              <a:t>IoS</a:t>
            </a:r>
            <a:r>
              <a:rPr lang="en-US" dirty="0" smtClean="0"/>
              <a:t> </a:t>
            </a:r>
            <a:r>
              <a:rPr lang="en-US" dirty="0" err="1" smtClean="0"/>
              <a:t>VirtualBox</a:t>
            </a:r>
            <a:r>
              <a:rPr lang="en-US" dirty="0" smtClean="0"/>
              <a:t> installation</a:t>
            </a:r>
            <a:endParaRPr lang="en-US" dirty="0"/>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56684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79</TotalTime>
  <Words>257</Words>
  <Application>Microsoft Office PowerPoint</Application>
  <PresentationFormat>Widescreen</PresentationFormat>
  <Paragraphs>74</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Schoolbook</vt:lpstr>
      <vt:lpstr>CITY SKETCH 16X9</vt:lpstr>
      <vt:lpstr>Vision Quest</vt:lpstr>
      <vt:lpstr>Project Outline</vt:lpstr>
      <vt:lpstr>Project Plan</vt:lpstr>
      <vt:lpstr>Discovering the Robotic World</vt:lpstr>
      <vt:lpstr>Components Architecture</vt:lpstr>
      <vt:lpstr>Vision Quest MindMap</vt:lpstr>
      <vt:lpstr>PowerPoint Presentation</vt:lpstr>
      <vt:lpstr>OS</vt:lpstr>
      <vt:lpstr>PowerPoint Presentation</vt:lpstr>
      <vt:lpstr>Hardware</vt:lpstr>
      <vt:lpstr>PowerPoint Presentation</vt:lpstr>
      <vt:lpstr>Software</vt:lpstr>
      <vt:lpstr>PowerPoint Presentation</vt:lpstr>
      <vt:lpstr>Add a Slide Title - 2</vt:lpstr>
      <vt:lpstr>PowerPoint Presentation</vt:lpstr>
      <vt:lpstr>Add a Slide Title - 4</vt:lpstr>
      <vt:lpstr>Add a Slide Title - 5</vt:lpstr>
      <vt:lpstr>Title and Content Layout with Chart</vt:lpstr>
      <vt:lpstr>Title and Content Layout with Table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Opus</dc:creator>
  <cp:lastModifiedBy>Opus</cp:lastModifiedBy>
  <cp:revision>12</cp:revision>
  <dcterms:created xsi:type="dcterms:W3CDTF">2017-12-25T19:00:48Z</dcterms:created>
  <dcterms:modified xsi:type="dcterms:W3CDTF">2018-01-22T22:56:36Z</dcterms:modified>
</cp:coreProperties>
</file>