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5" r:id="rId2"/>
    <p:sldId id="257" r:id="rId3"/>
    <p:sldId id="258" r:id="rId4"/>
    <p:sldId id="259" r:id="rId5"/>
    <p:sldId id="262" r:id="rId6"/>
    <p:sldId id="261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1541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9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689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8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2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0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2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C95CDE6-62DB-428F-99F2-652E4EED044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406B8F6-8A2C-4637-819C-1D5AE2E3E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1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kelvin-shilisia-2b289b108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71EFD-300B-8636-23C8-AAB2A4F9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858" y="2487385"/>
            <a:ext cx="11157857" cy="188322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Understanding Movie Performance Through Data</a:t>
            </a:r>
            <a:br>
              <a:rPr lang="en-US" sz="4000" b="1" dirty="0">
                <a:latin typeface="+mn-lt"/>
              </a:rPr>
            </a:b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5993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E38C52-5CFF-77BE-8055-9F0EE808FF38}"/>
              </a:ext>
            </a:extLst>
          </p:cNvPr>
          <p:cNvSpPr txBox="1"/>
          <p:nvPr/>
        </p:nvSpPr>
        <p:spPr>
          <a:xfrm>
            <a:off x="370114" y="1621972"/>
            <a:ext cx="1145177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explores the movie industry using data to understand what makes a movie successful in terms of profit and popularity. </a:t>
            </a:r>
          </a:p>
          <a:p>
            <a:endParaRPr lang="en-US" dirty="0"/>
          </a:p>
          <a:p>
            <a:r>
              <a:rPr lang="en-US" dirty="0"/>
              <a:t>I have used five different movie-related datasets to examine how production budgets, audience opinions, and critic reviews influence box office performance.</a:t>
            </a:r>
          </a:p>
          <a:p>
            <a:endParaRPr lang="en-US" dirty="0"/>
          </a:p>
          <a:p>
            <a:r>
              <a:rPr lang="en-US" b="1" dirty="0"/>
              <a:t>Business Understanding</a:t>
            </a:r>
          </a:p>
          <a:p>
            <a:r>
              <a:rPr lang="en-US" dirty="0"/>
              <a:t>The entertainment industry invests millions in film production. Our goal was to answer three key questions: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kinds of movies make the most profit?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a movie's budget relate to its financial return?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audience and critic reviews impact a movie’s success?</a:t>
            </a:r>
          </a:p>
          <a:p>
            <a:endParaRPr lang="en-US" dirty="0"/>
          </a:p>
          <a:p>
            <a:r>
              <a:rPr lang="en-US" dirty="0"/>
              <a:t>This analysis helps studios, investors, and marketing teams make better, data-driven decisions.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10123D-0E65-CDEA-0304-AC601219EF08}"/>
              </a:ext>
            </a:extLst>
          </p:cNvPr>
          <p:cNvSpPr txBox="1"/>
          <p:nvPr/>
        </p:nvSpPr>
        <p:spPr>
          <a:xfrm>
            <a:off x="370114" y="707571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781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3CDA2-005B-9FBC-AB57-4A668745B7D2}"/>
              </a:ext>
            </a:extLst>
          </p:cNvPr>
          <p:cNvSpPr txBox="1"/>
          <p:nvPr/>
        </p:nvSpPr>
        <p:spPr>
          <a:xfrm>
            <a:off x="511628" y="1509844"/>
            <a:ext cx="9144000" cy="443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I have worked with five datasets, each providing different insights:</a:t>
            </a:r>
          </a:p>
          <a:p>
            <a:pPr>
              <a:lnSpc>
                <a:spcPct val="200000"/>
              </a:lnSpc>
            </a:pPr>
            <a:r>
              <a:rPr lang="en-US" b="1" dirty="0"/>
              <a:t>Box Office Data</a:t>
            </a:r>
            <a:r>
              <a:rPr lang="en-US" dirty="0"/>
              <a:t>: Revenue from domestic and foreign markets.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Movie Info</a:t>
            </a:r>
            <a:r>
              <a:rPr lang="en-US" dirty="0"/>
              <a:t>: Genre, release dates, and film ratings.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Critic Reviews</a:t>
            </a:r>
            <a:r>
              <a:rPr lang="en-US" dirty="0"/>
              <a:t>: What critics said about the movies.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Audience Metrics</a:t>
            </a:r>
            <a:r>
              <a:rPr lang="en-US" dirty="0"/>
              <a:t>: Popularity scores, vote counts, and language.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Production Budgets</a:t>
            </a:r>
            <a:r>
              <a:rPr lang="en-US" dirty="0"/>
              <a:t>: How much money was spent to make the movies.</a:t>
            </a:r>
          </a:p>
          <a:p>
            <a:pPr>
              <a:lnSpc>
                <a:spcPct val="200000"/>
              </a:lnSpc>
            </a:pPr>
            <a:r>
              <a:rPr lang="en-US" dirty="0"/>
              <a:t>We cleaned and merged these datasets to create one large view for analysis.</a:t>
            </a:r>
          </a:p>
          <a:p>
            <a:pPr algn="l">
              <a:lnSpc>
                <a:spcPct val="200000"/>
              </a:lnSpc>
              <a:spcAft>
                <a:spcPts val="450"/>
              </a:spcAft>
              <a:buFont typeface="+mj-lt"/>
              <a:buAutoNum type="arabicPeriod"/>
            </a:pPr>
            <a:endParaRPr lang="en-US" b="0" i="0" dirty="0">
              <a:solidFill>
                <a:srgbClr val="273540"/>
              </a:solidFill>
              <a:effectLst/>
              <a:latin typeface="Lato Extend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00C86C-8992-AA3A-54D5-D059D2820F38}"/>
              </a:ext>
            </a:extLst>
          </p:cNvPr>
          <p:cNvSpPr txBox="1"/>
          <p:nvPr/>
        </p:nvSpPr>
        <p:spPr>
          <a:xfrm>
            <a:off x="511628" y="457201"/>
            <a:ext cx="5312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25431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5ADB85-7C7D-AF45-BBA1-DB14393A0D3F}"/>
              </a:ext>
            </a:extLst>
          </p:cNvPr>
          <p:cNvSpPr txBox="1"/>
          <p:nvPr/>
        </p:nvSpPr>
        <p:spPr>
          <a:xfrm>
            <a:off x="620485" y="1208656"/>
            <a:ext cx="9971314" cy="4611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focused on three main areas: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Profitability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Identified the most profitable movies and genres.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Found that some movies made huge profits even with modest budgets.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Budget vs. Revenue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Generally, movies with bigger budgets earned more—but not always more profit.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Some low-budget films performed surprisingly well.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Audience &amp; Critic Impact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Movies with high audience ratings usually did better at the box office.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Critics had some influence, but audience reviews had a stronger connection to success</a:t>
            </a:r>
          </a:p>
          <a:p>
            <a:pPr algn="l">
              <a:lnSpc>
                <a:spcPct val="150000"/>
              </a:lnSpc>
              <a:spcAft>
                <a:spcPts val="450"/>
              </a:spcAft>
              <a:buFont typeface="+mj-lt"/>
              <a:buAutoNum type="arabicPeriod"/>
            </a:pPr>
            <a:endParaRPr lang="en-US" b="0" i="0" dirty="0">
              <a:solidFill>
                <a:srgbClr val="273540"/>
              </a:solidFill>
              <a:effectLst/>
              <a:latin typeface="Lato Extende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91D259-79AF-BA52-AE7D-886A9EAB52DB}"/>
              </a:ext>
            </a:extLst>
          </p:cNvPr>
          <p:cNvSpPr txBox="1"/>
          <p:nvPr/>
        </p:nvSpPr>
        <p:spPr>
          <a:xfrm>
            <a:off x="620485" y="282665"/>
            <a:ext cx="5508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1340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1E88B-A15C-4C98-45D8-14F68B08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999300"/>
            <a:ext cx="11136085" cy="50966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244E60-BD82-18C4-8734-B7F8499B4C18}"/>
              </a:ext>
            </a:extLst>
          </p:cNvPr>
          <p:cNvSpPr txBox="1"/>
          <p:nvPr/>
        </p:nvSpPr>
        <p:spPr>
          <a:xfrm>
            <a:off x="1153886" y="283029"/>
            <a:ext cx="4027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35173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1477FA-5778-EF1C-D02F-DD661678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9" y="522514"/>
            <a:ext cx="10776857" cy="536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0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902AF2-B3F2-4A20-D638-790866E9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5171"/>
            <a:ext cx="11081657" cy="568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6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CA235-5BC0-C0B2-9E3D-AFE8ABAEAA46}"/>
              </a:ext>
            </a:extLst>
          </p:cNvPr>
          <p:cNvSpPr txBox="1"/>
          <p:nvPr/>
        </p:nvSpPr>
        <p:spPr>
          <a:xfrm>
            <a:off x="315685" y="773591"/>
            <a:ext cx="11114315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Based on our findings, we suggest the following: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Focus on High-Performing Genres</a:t>
            </a:r>
            <a:br>
              <a:rPr lang="en-US" dirty="0"/>
            </a:br>
            <a:r>
              <a:rPr lang="en-US" dirty="0"/>
              <a:t>Invest more in action, animation, or adventure genres—they consistently bring good returns.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Control Production Budgets</a:t>
            </a:r>
            <a:br>
              <a:rPr lang="en-US" dirty="0"/>
            </a:br>
            <a:r>
              <a:rPr lang="en-US" dirty="0"/>
              <a:t>Spending more doesn’t always guarantee profit. Budget planning should be data-informed.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Use Reviews Strategically</a:t>
            </a:r>
            <a:br>
              <a:rPr lang="en-US" dirty="0"/>
            </a:br>
            <a:r>
              <a:rPr lang="en-US" dirty="0"/>
              <a:t>Early audience feedback should guide marketing. Positive audience buzz boosts revenue more than critic reviews alone.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Make Data-Driven Decisions</a:t>
            </a:r>
            <a:br>
              <a:rPr lang="en-US" dirty="0"/>
            </a:br>
            <a:r>
              <a:rPr lang="en-US" dirty="0"/>
              <a:t>Use historical data when deciding what movies to greenlight or promote.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Next Steps</a:t>
            </a:r>
          </a:p>
          <a:p>
            <a:pPr>
              <a:lnSpc>
                <a:spcPct val="150000"/>
              </a:lnSpc>
            </a:pPr>
            <a:r>
              <a:rPr lang="en-US" dirty="0"/>
              <a:t>Incorporate streaming data to understand long-term success.</a:t>
            </a:r>
          </a:p>
          <a:p>
            <a:pPr>
              <a:lnSpc>
                <a:spcPct val="150000"/>
              </a:lnSpc>
            </a:pPr>
            <a:r>
              <a:rPr lang="en-US" dirty="0"/>
              <a:t>Build interactive dashboards for ongoing business monitoring.</a:t>
            </a:r>
          </a:p>
          <a:p>
            <a:pPr>
              <a:lnSpc>
                <a:spcPct val="150000"/>
              </a:lnSpc>
            </a:pPr>
            <a:r>
              <a:rPr lang="en-US" dirty="0"/>
              <a:t>Use machine learning to predict future movie success.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925E2-1610-069F-74CE-0497CCCB5B54}"/>
              </a:ext>
            </a:extLst>
          </p:cNvPr>
          <p:cNvSpPr txBox="1"/>
          <p:nvPr/>
        </p:nvSpPr>
        <p:spPr>
          <a:xfrm>
            <a:off x="315685" y="141514"/>
            <a:ext cx="5965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5193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CB8C48-35B0-B1EC-8DB9-49B41BEA925B}"/>
              </a:ext>
            </a:extLst>
          </p:cNvPr>
          <p:cNvSpPr txBox="1"/>
          <p:nvPr/>
        </p:nvSpPr>
        <p:spPr>
          <a:xfrm>
            <a:off x="185057" y="632937"/>
            <a:ext cx="1088571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Prompt Questions</a:t>
            </a:r>
          </a:p>
          <a:p>
            <a:endParaRPr lang="en-US" b="1" dirty="0"/>
          </a:p>
          <a:p>
            <a:r>
              <a:rPr lang="en-US" b="1" dirty="0"/>
              <a:t>"Based on the insights shared, what factors do you think studios should prioritize most when greenlighting new movie projects—budget, genre, or audience feedback?“</a:t>
            </a:r>
          </a:p>
          <a:p>
            <a:endParaRPr lang="en-US" dirty="0"/>
          </a:p>
          <a:p>
            <a:r>
              <a:rPr lang="en-US" b="1" dirty="0"/>
              <a:t>"How might these findings change the way we market or promote films to different types of audiences?"</a:t>
            </a: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Thank You</a:t>
            </a:r>
          </a:p>
          <a:p>
            <a:r>
              <a:rPr lang="en-US" dirty="0"/>
              <a:t>Thank you for your time. This project shows how using data can improve decisions in the movie business. I am excited about what comes next and how this can shape smarter film production strategies</a:t>
            </a:r>
          </a:p>
          <a:p>
            <a:endParaRPr lang="en-US" dirty="0"/>
          </a:p>
          <a:p>
            <a:r>
              <a:rPr lang="en-US" b="1" dirty="0"/>
              <a:t>LinkedIn: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https://www.linkedin.com/in/kelvin-shilisia-2b289b108/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593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589</TotalTime>
  <Words>512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Lato Extended</vt:lpstr>
      <vt:lpstr>Wingdings 2</vt:lpstr>
      <vt:lpstr>View</vt:lpstr>
      <vt:lpstr>Understanding Movie Performance Through 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6</cp:revision>
  <dcterms:created xsi:type="dcterms:W3CDTF">2025-06-11T01:22:01Z</dcterms:created>
  <dcterms:modified xsi:type="dcterms:W3CDTF">2025-06-12T15:15:58Z</dcterms:modified>
</cp:coreProperties>
</file>