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31358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403684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44546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17082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413445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03327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53711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268779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11296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76932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5976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5BDB12-CA26-49B2-8147-7D27ABC80BC5}"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83622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5BDB12-CA26-49B2-8147-7D27ABC80BC5}" type="datetimeFigureOut">
              <a:rPr lang="en-GB" smtClean="0"/>
              <a:t>12/06/2025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44551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5BDB12-CA26-49B2-8147-7D27ABC80BC5}" type="datetimeFigureOut">
              <a:rPr lang="en-GB" smtClean="0"/>
              <a:t>12/06/2025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31613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BDB12-CA26-49B2-8147-7D27ABC80BC5}" type="datetimeFigureOut">
              <a:rPr lang="en-GB" smtClean="0"/>
              <a:t>12/06/2025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74611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69085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39932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BDB12-CA26-49B2-8147-7D27ABC80BC5}" type="datetimeFigureOut">
              <a:rPr lang="en-GB" smtClean="0"/>
              <a:t>12/06/2025</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26F53-52AB-4573-9614-E0F75ADD838F}" type="slidenum">
              <a:rPr lang="en-GB" smtClean="0"/>
              <a:t>‹#›</a:t>
            </a:fld>
            <a:endParaRPr lang="en-GB"/>
          </a:p>
        </p:txBody>
      </p:sp>
    </p:spTree>
    <p:extLst>
      <p:ext uri="{BB962C8B-B14F-4D97-AF65-F5344CB8AC3E}">
        <p14:creationId xmlns:p14="http://schemas.microsoft.com/office/powerpoint/2010/main" val="5586644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239" y="1380068"/>
            <a:ext cx="8036170" cy="2409417"/>
          </a:xfrm>
        </p:spPr>
        <p:txBody>
          <a:bodyPr>
            <a:normAutofit/>
          </a:bodyPr>
          <a:lstStyle/>
          <a:p>
            <a:r>
              <a:rPr lang="en-GB" sz="2800" dirty="0" smtClean="0"/>
              <a:t>Film Type Recommendations for a New Movie </a:t>
            </a:r>
            <a:br>
              <a:rPr lang="en-GB" sz="2800" dirty="0" smtClean="0"/>
            </a:br>
            <a:r>
              <a:rPr lang="en-GB" sz="2800" dirty="0" smtClean="0"/>
              <a:t>Studio</a:t>
            </a:r>
            <a:endParaRPr lang="en-GB" sz="2800" dirty="0"/>
          </a:p>
        </p:txBody>
      </p:sp>
    </p:spTree>
    <p:extLst>
      <p:ext uri="{BB962C8B-B14F-4D97-AF65-F5344CB8AC3E}">
        <p14:creationId xmlns:p14="http://schemas.microsoft.com/office/powerpoint/2010/main" val="161842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Project Overview</a:t>
            </a:r>
            <a:br>
              <a:rPr lang="en-GB" sz="2800" dirty="0" smtClean="0"/>
            </a:br>
            <a:endParaRPr lang="en-GB" sz="2800" dirty="0"/>
          </a:p>
        </p:txBody>
      </p:sp>
      <p:sp>
        <p:nvSpPr>
          <p:cNvPr id="3" name="Content Placeholder 2"/>
          <p:cNvSpPr>
            <a:spLocks noGrp="1"/>
          </p:cNvSpPr>
          <p:nvPr>
            <p:ph idx="1"/>
          </p:nvPr>
        </p:nvSpPr>
        <p:spPr>
          <a:xfrm>
            <a:off x="1484310" y="2048609"/>
            <a:ext cx="10018713" cy="3446583"/>
          </a:xfrm>
        </p:spPr>
        <p:txBody>
          <a:bodyPr>
            <a:normAutofit/>
          </a:bodyPr>
          <a:lstStyle/>
          <a:p>
            <a:r>
              <a:rPr lang="en-GB" sz="1800" dirty="0" smtClean="0"/>
              <a:t>Most big companies are now investing in original video content. Our company aims to enter into this space by launching a new movie studio. However, we lack insights into what type of films perform well at the box office. This analysis is designed to identify characteristics of best performing films enabling the head of the new movie studio to make informed data-driven decisions. </a:t>
            </a:r>
            <a:endParaRPr lang="en-GB" sz="1800" dirty="0"/>
          </a:p>
        </p:txBody>
      </p:sp>
    </p:spTree>
    <p:extLst>
      <p:ext uri="{BB962C8B-B14F-4D97-AF65-F5344CB8AC3E}">
        <p14:creationId xmlns:p14="http://schemas.microsoft.com/office/powerpoint/2010/main" val="178450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Business understanding</a:t>
            </a:r>
            <a:endParaRPr lang="en-GB" sz="2800" dirty="0"/>
          </a:p>
        </p:txBody>
      </p:sp>
      <p:sp>
        <p:nvSpPr>
          <p:cNvPr id="3" name="Content Placeholder 2"/>
          <p:cNvSpPr>
            <a:spLocks noGrp="1"/>
          </p:cNvSpPr>
          <p:nvPr>
            <p:ph idx="1"/>
          </p:nvPr>
        </p:nvSpPr>
        <p:spPr/>
        <p:txBody>
          <a:bodyPr>
            <a:normAutofit/>
          </a:bodyPr>
          <a:lstStyle/>
          <a:p>
            <a:r>
              <a:rPr lang="en-GB" sz="1800" dirty="0" smtClean="0"/>
              <a:t>As our company enters the movie production space, we seek actionable insights into which type of films perform well at the box office.</a:t>
            </a:r>
          </a:p>
          <a:p>
            <a:r>
              <a:rPr lang="en-GB" sz="1800" dirty="0" smtClean="0"/>
              <a:t> Our goal is to produce video content that performs well in todays market, supports the company’s growth and delivers strong value from our investment.</a:t>
            </a:r>
          </a:p>
          <a:p>
            <a:r>
              <a:rPr lang="en-GB" sz="1800" dirty="0" smtClean="0"/>
              <a:t>Key business questions:</a:t>
            </a:r>
          </a:p>
          <a:p>
            <a:pPr marL="457200" lvl="1" indent="0">
              <a:buNone/>
            </a:pPr>
            <a:r>
              <a:rPr lang="en-GB" sz="1400" dirty="0" smtClean="0"/>
              <a:t>- Which genres are most successful based on audience and ratings?</a:t>
            </a:r>
          </a:p>
          <a:p>
            <a:pPr marL="457200" lvl="1" indent="0">
              <a:buNone/>
            </a:pPr>
            <a:r>
              <a:rPr lang="en-GB" sz="1400" dirty="0" smtClean="0"/>
              <a:t>-Which genres generate the highest gross income?</a:t>
            </a:r>
          </a:p>
          <a:p>
            <a:pPr marL="457200" lvl="1" indent="0">
              <a:buNone/>
            </a:pPr>
            <a:r>
              <a:rPr lang="en-GB" sz="1400" dirty="0" smtClean="0"/>
              <a:t>-What movie runtimes are more commercially viable?</a:t>
            </a:r>
          </a:p>
          <a:p>
            <a:pPr marL="0" indent="0">
              <a:buNone/>
            </a:pPr>
            <a:endParaRPr lang="en-GB" sz="1800" dirty="0"/>
          </a:p>
        </p:txBody>
      </p:sp>
    </p:spTree>
    <p:extLst>
      <p:ext uri="{BB962C8B-B14F-4D97-AF65-F5344CB8AC3E}">
        <p14:creationId xmlns:p14="http://schemas.microsoft.com/office/powerpoint/2010/main" val="19967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Understanding</a:t>
            </a:r>
            <a:endParaRPr lang="en-GB" sz="2800" dirty="0"/>
          </a:p>
        </p:txBody>
      </p:sp>
      <p:sp>
        <p:nvSpPr>
          <p:cNvPr id="3" name="Content Placeholder 2"/>
          <p:cNvSpPr>
            <a:spLocks noGrp="1"/>
          </p:cNvSpPr>
          <p:nvPr>
            <p:ph idx="1"/>
          </p:nvPr>
        </p:nvSpPr>
        <p:spPr/>
        <p:txBody>
          <a:bodyPr>
            <a:normAutofit fontScale="92500"/>
          </a:bodyPr>
          <a:lstStyle/>
          <a:p>
            <a:pPr marL="0" indent="0">
              <a:buNone/>
            </a:pPr>
            <a:r>
              <a:rPr lang="en-GB" sz="1800" dirty="0" smtClean="0"/>
              <a:t>For this analysis, we used datasets collected from multiple sources like IMDb and Box Office Mojo. The dataset provides detailed information a wide range of films. Key variables include:</a:t>
            </a:r>
          </a:p>
          <a:p>
            <a:pPr marL="0" indent="0">
              <a:buNone/>
            </a:pPr>
            <a:r>
              <a:rPr lang="en-GB" sz="1800" dirty="0" smtClean="0"/>
              <a:t>-Title and genre – Includes categories such as Action, Drama, Documentary, Animation, Comedy, Horror, Thriller, Crime, Mystery</a:t>
            </a:r>
          </a:p>
          <a:p>
            <a:pPr marL="0" indent="0">
              <a:buNone/>
            </a:pPr>
            <a:r>
              <a:rPr lang="en-GB" sz="1800" dirty="0" smtClean="0"/>
              <a:t>-Runtime-Analysed to determine the optimal film length for film success.</a:t>
            </a:r>
          </a:p>
          <a:p>
            <a:pPr marL="0" indent="0">
              <a:buNone/>
            </a:pPr>
            <a:r>
              <a:rPr lang="en-GB" sz="1800" dirty="0" smtClean="0"/>
              <a:t>-Domestic and foreign gross revenue-Important variables for assessing the financial performance each film.</a:t>
            </a:r>
          </a:p>
          <a:p>
            <a:pPr marL="0" indent="0">
              <a:buNone/>
            </a:pPr>
            <a:r>
              <a:rPr lang="en-GB" sz="1800" dirty="0" smtClean="0"/>
              <a:t>-Ratings- Used to understand audience sentiment and reception across different genres.</a:t>
            </a:r>
          </a:p>
          <a:p>
            <a:pPr marL="0" indent="0">
              <a:buNone/>
            </a:pPr>
            <a:r>
              <a:rPr lang="en-GB" sz="1800" dirty="0" smtClean="0"/>
              <a:t>These variables formed the foundation of our analysis to determine which types of films perform best at the box office.</a:t>
            </a:r>
            <a:endParaRPr lang="en-GB" sz="1800" dirty="0"/>
          </a:p>
        </p:txBody>
      </p:sp>
    </p:spTree>
    <p:extLst>
      <p:ext uri="{BB962C8B-B14F-4D97-AF65-F5344CB8AC3E}">
        <p14:creationId xmlns:p14="http://schemas.microsoft.com/office/powerpoint/2010/main" val="359802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Analysis</a:t>
            </a:r>
            <a:endParaRPr lang="en-GB" sz="2800" dirty="0"/>
          </a:p>
        </p:txBody>
      </p:sp>
      <p:sp>
        <p:nvSpPr>
          <p:cNvPr id="3" name="Content Placeholder 2"/>
          <p:cNvSpPr>
            <a:spLocks noGrp="1"/>
          </p:cNvSpPr>
          <p:nvPr>
            <p:ph idx="1"/>
          </p:nvPr>
        </p:nvSpPr>
        <p:spPr>
          <a:xfrm>
            <a:off x="1415562" y="2438398"/>
            <a:ext cx="10087461" cy="3549163"/>
          </a:xfrm>
        </p:spPr>
        <p:txBody>
          <a:bodyPr>
            <a:normAutofit/>
          </a:bodyPr>
          <a:lstStyle/>
          <a:p>
            <a:pPr marL="0" indent="0">
              <a:buNone/>
            </a:pPr>
            <a:r>
              <a:rPr lang="en-GB" sz="1900" dirty="0" smtClean="0"/>
              <a:t>Technologies used:</a:t>
            </a:r>
          </a:p>
          <a:p>
            <a:pPr marL="0" indent="0">
              <a:buNone/>
            </a:pPr>
            <a:r>
              <a:rPr lang="en-GB" sz="1900" dirty="0" smtClean="0"/>
              <a:t>-Python – Core programming language for analysis.</a:t>
            </a:r>
          </a:p>
          <a:p>
            <a:pPr marL="0" indent="0">
              <a:buNone/>
            </a:pPr>
            <a:r>
              <a:rPr lang="en-GB" sz="1900" dirty="0" smtClean="0"/>
              <a:t>-Pandas – Data cleaning and manipulation</a:t>
            </a:r>
          </a:p>
          <a:p>
            <a:pPr marL="0" indent="0">
              <a:buNone/>
            </a:pPr>
            <a:r>
              <a:rPr lang="en-GB" sz="1900" dirty="0" smtClean="0"/>
              <a:t>-</a:t>
            </a:r>
            <a:r>
              <a:rPr lang="en-GB" sz="1900" dirty="0" err="1" smtClean="0"/>
              <a:t>Numpy</a:t>
            </a:r>
            <a:r>
              <a:rPr lang="en-GB" sz="1900" dirty="0" smtClean="0"/>
              <a:t> – Numeric operations</a:t>
            </a:r>
          </a:p>
          <a:p>
            <a:pPr marL="0" indent="0">
              <a:buNone/>
            </a:pPr>
            <a:r>
              <a:rPr lang="en-GB" sz="1900" dirty="0" smtClean="0"/>
              <a:t>-</a:t>
            </a:r>
            <a:r>
              <a:rPr lang="en-GB" sz="1900" dirty="0" err="1" smtClean="0"/>
              <a:t>Matplotlib</a:t>
            </a:r>
            <a:r>
              <a:rPr lang="en-GB" sz="1900" dirty="0" smtClean="0"/>
              <a:t> &amp;</a:t>
            </a:r>
            <a:r>
              <a:rPr lang="en-GB" sz="1900" dirty="0" err="1" smtClean="0"/>
              <a:t>Seaborn</a:t>
            </a:r>
            <a:r>
              <a:rPr lang="en-GB" sz="1900" dirty="0" smtClean="0"/>
              <a:t> – Data visualization</a:t>
            </a:r>
          </a:p>
          <a:p>
            <a:pPr marL="0" indent="0">
              <a:buNone/>
            </a:pPr>
            <a:r>
              <a:rPr lang="en-GB" sz="1900" dirty="0" smtClean="0"/>
              <a:t>-Tableau – Interactive dashboard creation</a:t>
            </a:r>
          </a:p>
          <a:p>
            <a:pPr marL="0" indent="0">
              <a:buNone/>
            </a:pPr>
            <a:r>
              <a:rPr lang="en-GB" sz="1900" dirty="0" smtClean="0"/>
              <a:t>-VS Code </a:t>
            </a:r>
            <a:r>
              <a:rPr lang="en-GB" sz="1900" dirty="0" err="1" smtClean="0"/>
              <a:t>code</a:t>
            </a:r>
            <a:r>
              <a:rPr lang="en-GB" sz="1900" dirty="0" smtClean="0"/>
              <a:t> editor</a:t>
            </a:r>
          </a:p>
          <a:p>
            <a:pPr marL="0" indent="0">
              <a:buNone/>
            </a:pPr>
            <a:r>
              <a:rPr lang="en-GB" sz="1900" dirty="0" smtClean="0"/>
              <a:t>-</a:t>
            </a:r>
            <a:r>
              <a:rPr lang="en-GB" sz="1900" dirty="0" err="1" smtClean="0"/>
              <a:t>Powerpoint</a:t>
            </a:r>
            <a:r>
              <a:rPr lang="en-GB" sz="1900" dirty="0" smtClean="0"/>
              <a:t> – Presentation design</a:t>
            </a:r>
          </a:p>
          <a:p>
            <a:pPr marL="0" indent="0">
              <a:buNone/>
            </a:pPr>
            <a:endParaRPr lang="en-GB" dirty="0"/>
          </a:p>
        </p:txBody>
      </p:sp>
    </p:spTree>
    <p:extLst>
      <p:ext uri="{BB962C8B-B14F-4D97-AF65-F5344CB8AC3E}">
        <p14:creationId xmlns:p14="http://schemas.microsoft.com/office/powerpoint/2010/main" val="379952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778" y="677007"/>
            <a:ext cx="10018713" cy="1752599"/>
          </a:xfrm>
        </p:spPr>
        <p:txBody>
          <a:bodyPr>
            <a:normAutofit/>
          </a:bodyPr>
          <a:lstStyle/>
          <a:p>
            <a:r>
              <a:rPr lang="en-GB" sz="2800" dirty="0" smtClean="0"/>
              <a:t>Recommendations</a:t>
            </a:r>
            <a:endParaRPr lang="en-GB" sz="2800" dirty="0"/>
          </a:p>
        </p:txBody>
      </p:sp>
      <p:sp>
        <p:nvSpPr>
          <p:cNvPr id="3" name="Content Placeholder 2"/>
          <p:cNvSpPr>
            <a:spLocks noGrp="1"/>
          </p:cNvSpPr>
          <p:nvPr>
            <p:ph idx="1"/>
          </p:nvPr>
        </p:nvSpPr>
        <p:spPr>
          <a:xfrm>
            <a:off x="1484310" y="1881555"/>
            <a:ext cx="10018713" cy="3909646"/>
          </a:xfrm>
        </p:spPr>
        <p:txBody>
          <a:bodyPr>
            <a:normAutofit/>
          </a:bodyPr>
          <a:lstStyle/>
          <a:p>
            <a:r>
              <a:rPr lang="en-GB" sz="1800" dirty="0"/>
              <a:t>Recommendation 1 - Short </a:t>
            </a:r>
            <a:r>
              <a:rPr lang="en-GB" sz="1800" dirty="0" smtClean="0"/>
              <a:t>movie genre </a:t>
            </a:r>
            <a:r>
              <a:rPr lang="en-GB" sz="1800" dirty="0"/>
              <a:t>are recommended as they have a </a:t>
            </a:r>
            <a:r>
              <a:rPr lang="en-GB" sz="1800" dirty="0" smtClean="0"/>
              <a:t>higher </a:t>
            </a:r>
            <a:r>
              <a:rPr lang="en-GB" sz="1800" dirty="0"/>
              <a:t>rating</a:t>
            </a:r>
            <a:r>
              <a:rPr lang="en-GB" sz="1800" dirty="0" smtClean="0"/>
              <a:t>.</a:t>
            </a:r>
          </a:p>
          <a:p>
            <a:r>
              <a:rPr lang="en-GB" sz="1800" dirty="0"/>
              <a:t>Recommendation </a:t>
            </a:r>
            <a:r>
              <a:rPr lang="en-GB" sz="1800" dirty="0" smtClean="0"/>
              <a:t>2 - Creation </a:t>
            </a:r>
            <a:r>
              <a:rPr lang="en-GB" sz="1800" dirty="0"/>
              <a:t>of movies with a runtime of 120-150 minutes as they are more commercially viable</a:t>
            </a:r>
            <a:r>
              <a:rPr lang="en-GB" sz="1800" dirty="0" smtClean="0"/>
              <a:t>.</a:t>
            </a:r>
          </a:p>
          <a:p>
            <a:r>
              <a:rPr lang="en-GB" sz="1800" dirty="0"/>
              <a:t>Recommendation </a:t>
            </a:r>
            <a:r>
              <a:rPr lang="en-GB" sz="1800" dirty="0" smtClean="0"/>
              <a:t>3 </a:t>
            </a:r>
            <a:r>
              <a:rPr lang="en-GB" sz="1800" smtClean="0"/>
              <a:t>- </a:t>
            </a:r>
            <a:r>
              <a:rPr lang="en-GB" sz="1800"/>
              <a:t>C</a:t>
            </a:r>
            <a:r>
              <a:rPr lang="en-GB" sz="1800" smtClean="0"/>
              <a:t>reation </a:t>
            </a:r>
            <a:r>
              <a:rPr lang="en-GB" sz="1800" dirty="0"/>
              <a:t>of movies of Western, Sport and Animation genre as they generate significantly higher revenue compared to other genres.</a:t>
            </a:r>
          </a:p>
          <a:p>
            <a:endParaRPr lang="en-GB" dirty="0"/>
          </a:p>
          <a:p>
            <a:endParaRPr lang="en-GB" dirty="0"/>
          </a:p>
        </p:txBody>
      </p:sp>
    </p:spTree>
    <p:extLst>
      <p:ext uri="{BB962C8B-B14F-4D97-AF65-F5344CB8AC3E}">
        <p14:creationId xmlns:p14="http://schemas.microsoft.com/office/powerpoint/2010/main" val="361053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Thank you</a:t>
            </a:r>
            <a:endParaRPr lang="en-GB" sz="2800" dirty="0"/>
          </a:p>
        </p:txBody>
      </p:sp>
      <p:sp>
        <p:nvSpPr>
          <p:cNvPr id="3" name="Content Placeholder 2"/>
          <p:cNvSpPr>
            <a:spLocks noGrp="1"/>
          </p:cNvSpPr>
          <p:nvPr>
            <p:ph idx="1"/>
          </p:nvPr>
        </p:nvSpPr>
        <p:spPr/>
        <p:txBody>
          <a:bodyPr>
            <a:normAutofit/>
          </a:bodyPr>
          <a:lstStyle/>
          <a:p>
            <a:r>
              <a:rPr lang="en-GB" sz="1800" dirty="0" smtClean="0"/>
              <a:t>Are there any questions?</a:t>
            </a:r>
            <a:endParaRPr lang="en-GB" sz="1800" dirty="0"/>
          </a:p>
          <a:p>
            <a:endParaRPr lang="en-GB" sz="1800" dirty="0" smtClean="0"/>
          </a:p>
          <a:p>
            <a:endParaRPr lang="en-GB" sz="1800" dirty="0"/>
          </a:p>
          <a:p>
            <a:pPr marL="0" indent="0">
              <a:buNone/>
            </a:pPr>
            <a:r>
              <a:rPr lang="en-GB" sz="1800" dirty="0" smtClean="0"/>
              <a:t>Contact Information: Name - Jenipher Oduor</a:t>
            </a:r>
          </a:p>
          <a:p>
            <a:pPr marL="0" indent="0">
              <a:buNone/>
            </a:pPr>
            <a:r>
              <a:rPr lang="en-GB" sz="1800" dirty="0"/>
              <a:t> </a:t>
            </a:r>
            <a:r>
              <a:rPr lang="en-GB" sz="1800" dirty="0" smtClean="0"/>
              <a:t>                                           LinkedIn - </a:t>
            </a:r>
            <a:r>
              <a:rPr lang="en-GB" sz="1800" dirty="0"/>
              <a:t>www.linkedin.com/in/jenipher-oduor</a:t>
            </a:r>
          </a:p>
          <a:p>
            <a:pPr marL="0" indent="0">
              <a:buNone/>
            </a:pPr>
            <a:endParaRPr lang="en-GB" sz="1800" dirty="0"/>
          </a:p>
        </p:txBody>
      </p:sp>
    </p:spTree>
    <p:extLst>
      <p:ext uri="{BB962C8B-B14F-4D97-AF65-F5344CB8AC3E}">
        <p14:creationId xmlns:p14="http://schemas.microsoft.com/office/powerpoint/2010/main" val="2209822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163</TotalTime>
  <Words>413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Film Type Recommendations for a New Movie  Studio</vt:lpstr>
      <vt:lpstr>Project Overview </vt:lpstr>
      <vt:lpstr>Business understanding</vt:lpstr>
      <vt:lpstr>Data Understanding</vt:lpstr>
      <vt:lpstr>Data Analysis</vt:lpstr>
      <vt:lpstr>Recommendations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Jenipher oduor</dc:creator>
  <cp:lastModifiedBy>Jenipher oduor</cp:lastModifiedBy>
  <cp:revision>17</cp:revision>
  <dcterms:created xsi:type="dcterms:W3CDTF">2025-06-10T07:00:05Z</dcterms:created>
  <dcterms:modified xsi:type="dcterms:W3CDTF">2025-06-12T09:43:02Z</dcterms:modified>
</cp:coreProperties>
</file>