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9267" r:id="rId4"/>
    <p:sldId id="9268" r:id="rId5"/>
    <p:sldId id="926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8C5F9-069A-409A-9449-DF8E674C61AE}" v="95" dt="2025-01-20T00:32:22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3" autoAdjust="0"/>
    <p:restoredTop sz="94660"/>
  </p:normalViewPr>
  <p:slideViewPr>
    <p:cSldViewPr snapToGrid="0">
      <p:cViewPr>
        <p:scale>
          <a:sx n="100" d="100"/>
          <a:sy n="100" d="100"/>
        </p:scale>
        <p:origin x="-922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Elias Barguil" userId="bdfec745-7dca-42a2-80db-3cf23a771861" providerId="ADAL" clId="{5C88C5F9-069A-409A-9449-DF8E674C61AE}"/>
    <pc:docChg chg="undo custSel addSld modSld">
      <pc:chgData name="Francisco Elias Barguil" userId="bdfec745-7dca-42a2-80db-3cf23a771861" providerId="ADAL" clId="{5C88C5F9-069A-409A-9449-DF8E674C61AE}" dt="2025-01-20T00:32:22.589" v="458" actId="164"/>
      <pc:docMkLst>
        <pc:docMk/>
      </pc:docMkLst>
      <pc:sldChg chg="addSp delSp modSp add mod setBg">
        <pc:chgData name="Francisco Elias Barguil" userId="bdfec745-7dca-42a2-80db-3cf23a771861" providerId="ADAL" clId="{5C88C5F9-069A-409A-9449-DF8E674C61AE}" dt="2025-01-20T00:32:22.589" v="458" actId="164"/>
        <pc:sldMkLst>
          <pc:docMk/>
          <pc:sldMk cId="2451281426" sldId="9269"/>
        </pc:sldMkLst>
        <pc:spChg chg="mod">
          <ac:chgData name="Francisco Elias Barguil" userId="bdfec745-7dca-42a2-80db-3cf23a771861" providerId="ADAL" clId="{5C88C5F9-069A-409A-9449-DF8E674C61AE}" dt="2025-01-20T00:17:42.467" v="2" actId="165"/>
          <ac:spMkLst>
            <pc:docMk/>
            <pc:sldMk cId="2451281426" sldId="9269"/>
            <ac:spMk id="4" creationId="{AB46F8E0-900B-9B24-2B1E-B2E31368630A}"/>
          </ac:spMkLst>
        </pc:spChg>
        <pc:spChg chg="add mod topLvl">
          <ac:chgData name="Francisco Elias Barguil" userId="bdfec745-7dca-42a2-80db-3cf23a771861" providerId="ADAL" clId="{5C88C5F9-069A-409A-9449-DF8E674C61AE}" dt="2025-01-20T00:31:42.836" v="455" actId="164"/>
          <ac:spMkLst>
            <pc:docMk/>
            <pc:sldMk cId="2451281426" sldId="9269"/>
            <ac:spMk id="9" creationId="{224F5A95-F907-4C9D-5F4E-AD73A697CECF}"/>
          </ac:spMkLst>
        </pc:spChg>
        <pc:spChg chg="del mod topLvl">
          <ac:chgData name="Francisco Elias Barguil" userId="bdfec745-7dca-42a2-80db-3cf23a771861" providerId="ADAL" clId="{5C88C5F9-069A-409A-9449-DF8E674C61AE}" dt="2025-01-20T00:18:02.794" v="4" actId="478"/>
          <ac:spMkLst>
            <pc:docMk/>
            <pc:sldMk cId="2451281426" sldId="9269"/>
            <ac:spMk id="11" creationId="{67109846-7DB9-DB2E-765B-2AB072808F88}"/>
          </ac:spMkLst>
        </pc:spChg>
        <pc:spChg chg="mod topLvl">
          <ac:chgData name="Francisco Elias Barguil" userId="bdfec745-7dca-42a2-80db-3cf23a771861" providerId="ADAL" clId="{5C88C5F9-069A-409A-9449-DF8E674C61AE}" dt="2025-01-20T00:31:09.144" v="453" actId="164"/>
          <ac:spMkLst>
            <pc:docMk/>
            <pc:sldMk cId="2451281426" sldId="9269"/>
            <ac:spMk id="21" creationId="{86C7D6EE-211B-B86D-4B3F-4BEFC1F59039}"/>
          </ac:spMkLst>
        </pc:spChg>
        <pc:spChg chg="mod topLvl">
          <ac:chgData name="Francisco Elias Barguil" userId="bdfec745-7dca-42a2-80db-3cf23a771861" providerId="ADAL" clId="{5C88C5F9-069A-409A-9449-DF8E674C61AE}" dt="2025-01-20T00:31:09.144" v="453" actId="164"/>
          <ac:spMkLst>
            <pc:docMk/>
            <pc:sldMk cId="2451281426" sldId="9269"/>
            <ac:spMk id="22" creationId="{DC63B445-BA45-9067-CA20-CE24DE13C255}"/>
          </ac:spMkLst>
        </pc:spChg>
        <pc:spChg chg="mod topLvl">
          <ac:chgData name="Francisco Elias Barguil" userId="bdfec745-7dca-42a2-80db-3cf23a771861" providerId="ADAL" clId="{5C88C5F9-069A-409A-9449-DF8E674C61AE}" dt="2025-01-20T00:31:29.963" v="454" actId="164"/>
          <ac:spMkLst>
            <pc:docMk/>
            <pc:sldMk cId="2451281426" sldId="9269"/>
            <ac:spMk id="24" creationId="{70BC2B10-DD9D-0B5A-259F-0F3CA06B671A}"/>
          </ac:spMkLst>
        </pc:spChg>
        <pc:spChg chg="mod topLvl">
          <ac:chgData name="Francisco Elias Barguil" userId="bdfec745-7dca-42a2-80db-3cf23a771861" providerId="ADAL" clId="{5C88C5F9-069A-409A-9449-DF8E674C61AE}" dt="2025-01-20T00:31:09.144" v="453" actId="164"/>
          <ac:spMkLst>
            <pc:docMk/>
            <pc:sldMk cId="2451281426" sldId="9269"/>
            <ac:spMk id="25" creationId="{505282DD-F366-6348-BE36-BD8B2BBBB839}"/>
          </ac:spMkLst>
        </pc:spChg>
        <pc:spChg chg="mod topLvl">
          <ac:chgData name="Francisco Elias Barguil" userId="bdfec745-7dca-42a2-80db-3cf23a771861" providerId="ADAL" clId="{5C88C5F9-069A-409A-9449-DF8E674C61AE}" dt="2025-01-20T00:31:29.963" v="454" actId="164"/>
          <ac:spMkLst>
            <pc:docMk/>
            <pc:sldMk cId="2451281426" sldId="9269"/>
            <ac:spMk id="27" creationId="{3880D34A-1184-55F6-40CF-D280D4CFE61A}"/>
          </ac:spMkLst>
        </pc:spChg>
        <pc:spChg chg="mod">
          <ac:chgData name="Francisco Elias Barguil" userId="bdfec745-7dca-42a2-80db-3cf23a771861" providerId="ADAL" clId="{5C88C5F9-069A-409A-9449-DF8E674C61AE}" dt="2025-01-20T00:17:42.467" v="2" actId="165"/>
          <ac:spMkLst>
            <pc:docMk/>
            <pc:sldMk cId="2451281426" sldId="9269"/>
            <ac:spMk id="30" creationId="{409F7069-1859-8708-548D-77D918DDC6B8}"/>
          </ac:spMkLst>
        </pc:spChg>
        <pc:spChg chg="mod">
          <ac:chgData name="Francisco Elias Barguil" userId="bdfec745-7dca-42a2-80db-3cf23a771861" providerId="ADAL" clId="{5C88C5F9-069A-409A-9449-DF8E674C61AE}" dt="2025-01-20T00:32:12.884" v="457" actId="164"/>
          <ac:spMkLst>
            <pc:docMk/>
            <pc:sldMk cId="2451281426" sldId="9269"/>
            <ac:spMk id="33" creationId="{F48FBC71-D86A-802F-6BE6-AD469940D3C2}"/>
          </ac:spMkLst>
        </pc:spChg>
        <pc:spChg chg="mod">
          <ac:chgData name="Francisco Elias Barguil" userId="bdfec745-7dca-42a2-80db-3cf23a771861" providerId="ADAL" clId="{5C88C5F9-069A-409A-9449-DF8E674C61AE}" dt="2025-01-20T00:17:42.467" v="2" actId="165"/>
          <ac:spMkLst>
            <pc:docMk/>
            <pc:sldMk cId="2451281426" sldId="9269"/>
            <ac:spMk id="37" creationId="{2D3CC682-8B6A-BB28-CB34-86F81B729FCD}"/>
          </ac:spMkLst>
        </pc:spChg>
        <pc:spChg chg="mod topLvl">
          <ac:chgData name="Francisco Elias Barguil" userId="bdfec745-7dca-42a2-80db-3cf23a771861" providerId="ADAL" clId="{5C88C5F9-069A-409A-9449-DF8E674C61AE}" dt="2025-01-20T00:32:12.884" v="457" actId="164"/>
          <ac:spMkLst>
            <pc:docMk/>
            <pc:sldMk cId="2451281426" sldId="9269"/>
            <ac:spMk id="44" creationId="{FCC4B133-4F6E-1A48-3424-F674FEF01A8A}"/>
          </ac:spMkLst>
        </pc:spChg>
        <pc:spChg chg="mod topLvl">
          <ac:chgData name="Francisco Elias Barguil" userId="bdfec745-7dca-42a2-80db-3cf23a771861" providerId="ADAL" clId="{5C88C5F9-069A-409A-9449-DF8E674C61AE}" dt="2025-01-20T00:32:12.884" v="457" actId="164"/>
          <ac:spMkLst>
            <pc:docMk/>
            <pc:sldMk cId="2451281426" sldId="9269"/>
            <ac:spMk id="55" creationId="{8B5EBA3F-FA88-F8CF-C25C-43CAE504E32D}"/>
          </ac:spMkLst>
        </pc:spChg>
        <pc:grpChg chg="mod">
          <ac:chgData name="Francisco Elias Barguil" userId="bdfec745-7dca-42a2-80db-3cf23a771861" providerId="ADAL" clId="{5C88C5F9-069A-409A-9449-DF8E674C61AE}" dt="2025-01-20T00:31:09.144" v="453" actId="164"/>
          <ac:grpSpMkLst>
            <pc:docMk/>
            <pc:sldMk cId="2451281426" sldId="9269"/>
            <ac:grpSpMk id="2" creationId="{5A0CF8FB-D2CD-6DF4-B740-87CE1EB42067}"/>
          </ac:grpSpMkLst>
        </pc:grpChg>
        <pc:grpChg chg="add del mod">
          <ac:chgData name="Francisco Elias Barguil" userId="bdfec745-7dca-42a2-80db-3cf23a771861" providerId="ADAL" clId="{5C88C5F9-069A-409A-9449-DF8E674C61AE}" dt="2025-01-20T00:30:06.425" v="447" actId="165"/>
          <ac:grpSpMkLst>
            <pc:docMk/>
            <pc:sldMk cId="2451281426" sldId="9269"/>
            <ac:grpSpMk id="10" creationId="{54C20520-A760-CD34-FD83-11A5DB8D8E22}"/>
          </ac:grpSpMkLst>
        </pc:grpChg>
        <pc:grpChg chg="add mod">
          <ac:chgData name="Francisco Elias Barguil" userId="bdfec745-7dca-42a2-80db-3cf23a771861" providerId="ADAL" clId="{5C88C5F9-069A-409A-9449-DF8E674C61AE}" dt="2025-01-20T00:32:22.589" v="458" actId="164"/>
          <ac:grpSpMkLst>
            <pc:docMk/>
            <pc:sldMk cId="2451281426" sldId="9269"/>
            <ac:grpSpMk id="29" creationId="{2140D38F-7FFF-B0AA-A169-4CFD004B1B25}"/>
          </ac:grpSpMkLst>
        </pc:grpChg>
        <pc:grpChg chg="add mod">
          <ac:chgData name="Francisco Elias Barguil" userId="bdfec745-7dca-42a2-80db-3cf23a771861" providerId="ADAL" clId="{5C88C5F9-069A-409A-9449-DF8E674C61AE}" dt="2025-01-20T00:32:12.884" v="457" actId="164"/>
          <ac:grpSpMkLst>
            <pc:docMk/>
            <pc:sldMk cId="2451281426" sldId="9269"/>
            <ac:grpSpMk id="32" creationId="{2C6135A7-A764-B837-E8F1-7354EAB0466B}"/>
          </ac:grpSpMkLst>
        </pc:grpChg>
        <pc:grpChg chg="add mod">
          <ac:chgData name="Francisco Elias Barguil" userId="bdfec745-7dca-42a2-80db-3cf23a771861" providerId="ADAL" clId="{5C88C5F9-069A-409A-9449-DF8E674C61AE}" dt="2025-01-20T00:31:50.483" v="456" actId="164"/>
          <ac:grpSpMkLst>
            <pc:docMk/>
            <pc:sldMk cId="2451281426" sldId="9269"/>
            <ac:grpSpMk id="35" creationId="{916D632A-0D2A-7595-D427-3AA7FC61CC48}"/>
          </ac:grpSpMkLst>
        </pc:grpChg>
        <pc:grpChg chg="add mod">
          <ac:chgData name="Francisco Elias Barguil" userId="bdfec745-7dca-42a2-80db-3cf23a771861" providerId="ADAL" clId="{5C88C5F9-069A-409A-9449-DF8E674C61AE}" dt="2025-01-20T00:32:12.884" v="457" actId="164"/>
          <ac:grpSpMkLst>
            <pc:docMk/>
            <pc:sldMk cId="2451281426" sldId="9269"/>
            <ac:grpSpMk id="40" creationId="{628A1ABD-99D6-EA04-659D-C5F9E7A96328}"/>
          </ac:grpSpMkLst>
        </pc:grpChg>
        <pc:grpChg chg="add mod">
          <ac:chgData name="Francisco Elias Barguil" userId="bdfec745-7dca-42a2-80db-3cf23a771861" providerId="ADAL" clId="{5C88C5F9-069A-409A-9449-DF8E674C61AE}" dt="2025-01-20T00:32:22.589" v="458" actId="164"/>
          <ac:grpSpMkLst>
            <pc:docMk/>
            <pc:sldMk cId="2451281426" sldId="9269"/>
            <ac:grpSpMk id="41" creationId="{7E982E47-795C-AA07-AD21-5AA7DD6E0D78}"/>
          </ac:grpSpMkLst>
        </pc:grpChg>
        <pc:grpChg chg="add mod">
          <ac:chgData name="Francisco Elias Barguil" userId="bdfec745-7dca-42a2-80db-3cf23a771861" providerId="ADAL" clId="{5C88C5F9-069A-409A-9449-DF8E674C61AE}" dt="2025-01-20T00:32:22.589" v="458" actId="164"/>
          <ac:grpSpMkLst>
            <pc:docMk/>
            <pc:sldMk cId="2451281426" sldId="9269"/>
            <ac:grpSpMk id="45" creationId="{219CB43D-D040-8189-2C87-0EA8750B88F0}"/>
          </ac:grpSpMkLst>
        </pc:grpChg>
        <pc:grpChg chg="del">
          <ac:chgData name="Francisco Elias Barguil" userId="bdfec745-7dca-42a2-80db-3cf23a771861" providerId="ADAL" clId="{5C88C5F9-069A-409A-9449-DF8E674C61AE}" dt="2025-01-20T00:18:30.331" v="25" actId="478"/>
          <ac:grpSpMkLst>
            <pc:docMk/>
            <pc:sldMk cId="2451281426" sldId="9269"/>
            <ac:grpSpMk id="52" creationId="{E7229098-F37E-AF0E-8272-FA1CA79C7FB4}"/>
          </ac:grpSpMkLst>
        </pc:grpChg>
        <pc:grpChg chg="del">
          <ac:chgData name="Francisco Elias Barguil" userId="bdfec745-7dca-42a2-80db-3cf23a771861" providerId="ADAL" clId="{5C88C5F9-069A-409A-9449-DF8E674C61AE}" dt="2025-01-20T00:18:30.331" v="25" actId="478"/>
          <ac:grpSpMkLst>
            <pc:docMk/>
            <pc:sldMk cId="2451281426" sldId="9269"/>
            <ac:grpSpMk id="53" creationId="{B97D43AF-6E7B-4BF4-6278-AF37E49532BA}"/>
          </ac:grpSpMkLst>
        </pc:grpChg>
        <pc:grpChg chg="del">
          <ac:chgData name="Francisco Elias Barguil" userId="bdfec745-7dca-42a2-80db-3cf23a771861" providerId="ADAL" clId="{5C88C5F9-069A-409A-9449-DF8E674C61AE}" dt="2025-01-20T00:18:30.331" v="25" actId="478"/>
          <ac:grpSpMkLst>
            <pc:docMk/>
            <pc:sldMk cId="2451281426" sldId="9269"/>
            <ac:grpSpMk id="54" creationId="{F9EAA62E-B58F-B2EE-40F0-01C1D630B5B8}"/>
          </ac:grpSpMkLst>
        </pc:grpChg>
        <pc:grpChg chg="del">
          <ac:chgData name="Francisco Elias Barguil" userId="bdfec745-7dca-42a2-80db-3cf23a771861" providerId="ADAL" clId="{5C88C5F9-069A-409A-9449-DF8E674C61AE}" dt="2025-01-20T00:17:57.922" v="3" actId="165"/>
          <ac:grpSpMkLst>
            <pc:docMk/>
            <pc:sldMk cId="2451281426" sldId="9269"/>
            <ac:grpSpMk id="57" creationId="{DEAEBD93-2197-7E10-545B-1D0FBF2398F8}"/>
          </ac:grpSpMkLst>
        </pc:grpChg>
        <pc:picChg chg="add mod topLvl">
          <ac:chgData name="Francisco Elias Barguil" userId="bdfec745-7dca-42a2-80db-3cf23a771861" providerId="ADAL" clId="{5C88C5F9-069A-409A-9449-DF8E674C61AE}" dt="2025-01-20T00:31:42.836" v="455" actId="164"/>
          <ac:picMkLst>
            <pc:docMk/>
            <pc:sldMk cId="2451281426" sldId="9269"/>
            <ac:picMk id="6" creationId="{F460C614-C7B1-F9D0-D7E4-5E4B027BCF04}"/>
          </ac:picMkLst>
        </pc:picChg>
        <pc:picChg chg="mod">
          <ac:chgData name="Francisco Elias Barguil" userId="bdfec745-7dca-42a2-80db-3cf23a771861" providerId="ADAL" clId="{5C88C5F9-069A-409A-9449-DF8E674C61AE}" dt="2025-01-20T00:31:09.144" v="453" actId="164"/>
          <ac:picMkLst>
            <pc:docMk/>
            <pc:sldMk cId="2451281426" sldId="9269"/>
            <ac:picMk id="18" creationId="{9FE78946-DF5B-2039-8F11-4A25A2EE7240}"/>
          </ac:picMkLst>
        </pc:picChg>
        <pc:picChg chg="mod">
          <ac:chgData name="Francisco Elias Barguil" userId="bdfec745-7dca-42a2-80db-3cf23a771861" providerId="ADAL" clId="{5C88C5F9-069A-409A-9449-DF8E674C61AE}" dt="2025-01-20T00:31:09.144" v="453" actId="164"/>
          <ac:picMkLst>
            <pc:docMk/>
            <pc:sldMk cId="2451281426" sldId="9269"/>
            <ac:picMk id="19" creationId="{4D069A00-9104-39B6-FC94-80022DE7C113}"/>
          </ac:picMkLst>
        </pc:picChg>
        <pc:picChg chg="mod">
          <ac:chgData name="Francisco Elias Barguil" userId="bdfec745-7dca-42a2-80db-3cf23a771861" providerId="ADAL" clId="{5C88C5F9-069A-409A-9449-DF8E674C61AE}" dt="2025-01-20T00:31:09.144" v="453" actId="164"/>
          <ac:picMkLst>
            <pc:docMk/>
            <pc:sldMk cId="2451281426" sldId="9269"/>
            <ac:picMk id="20" creationId="{CF06CDE9-D16F-56BA-744E-4171A9224CE7}"/>
          </ac:picMkLst>
        </pc:picChg>
        <pc:picChg chg="mod">
          <ac:chgData name="Francisco Elias Barguil" userId="bdfec745-7dca-42a2-80db-3cf23a771861" providerId="ADAL" clId="{5C88C5F9-069A-409A-9449-DF8E674C61AE}" dt="2025-01-20T00:31:29.963" v="454" actId="164"/>
          <ac:picMkLst>
            <pc:docMk/>
            <pc:sldMk cId="2451281426" sldId="9269"/>
            <ac:picMk id="31" creationId="{4194E5E7-BAD7-F0B2-FBBA-CB3004DF8269}"/>
          </ac:picMkLst>
        </pc:picChg>
        <pc:cxnChg chg="add del mod">
          <ac:chgData name="Francisco Elias Barguil" userId="bdfec745-7dca-42a2-80db-3cf23a771861" providerId="ADAL" clId="{5C88C5F9-069A-409A-9449-DF8E674C61AE}" dt="2025-01-20T00:28:10.530" v="194" actId="478"/>
          <ac:cxnSpMkLst>
            <pc:docMk/>
            <pc:sldMk cId="2451281426" sldId="9269"/>
            <ac:cxnSpMk id="7" creationId="{AE896AF3-F83C-9FF6-38FD-05D1774E1858}"/>
          </ac:cxnSpMkLst>
        </pc:cxnChg>
        <pc:cxnChg chg="add mod">
          <ac:chgData name="Francisco Elias Barguil" userId="bdfec745-7dca-42a2-80db-3cf23a771861" providerId="ADAL" clId="{5C88C5F9-069A-409A-9449-DF8E674C61AE}" dt="2025-01-20T00:31:50.483" v="456" actId="164"/>
          <ac:cxnSpMkLst>
            <pc:docMk/>
            <pc:sldMk cId="2451281426" sldId="9269"/>
            <ac:cxnSpMk id="17" creationId="{DC46591D-9612-341B-B6B2-A4BEC3683112}"/>
          </ac:cxnSpMkLst>
        </pc:cxnChg>
        <pc:cxnChg chg="mod topLvl">
          <ac:chgData name="Francisco Elias Barguil" userId="bdfec745-7dca-42a2-80db-3cf23a771861" providerId="ADAL" clId="{5C88C5F9-069A-409A-9449-DF8E674C61AE}" dt="2025-01-20T00:31:29.963" v="454" actId="164"/>
          <ac:cxnSpMkLst>
            <pc:docMk/>
            <pc:sldMk cId="2451281426" sldId="9269"/>
            <ac:cxnSpMk id="23" creationId="{F3684D70-F6FF-6A7E-4E6E-19E475764FF7}"/>
          </ac:cxnSpMkLst>
        </pc:cxnChg>
        <pc:cxnChg chg="mod">
          <ac:chgData name="Francisco Elias Barguil" userId="bdfec745-7dca-42a2-80db-3cf23a771861" providerId="ADAL" clId="{5C88C5F9-069A-409A-9449-DF8E674C61AE}" dt="2025-01-20T00:31:09.144" v="453" actId="164"/>
          <ac:cxnSpMkLst>
            <pc:docMk/>
            <pc:sldMk cId="2451281426" sldId="9269"/>
            <ac:cxnSpMk id="34" creationId="{B368B878-D68F-B5AF-6C16-348DAA09C0A4}"/>
          </ac:cxnSpMkLst>
        </pc:cxnChg>
        <pc:cxnChg chg="mod">
          <ac:chgData name="Francisco Elias Barguil" userId="bdfec745-7dca-42a2-80db-3cf23a771861" providerId="ADAL" clId="{5C88C5F9-069A-409A-9449-DF8E674C61AE}" dt="2025-01-20T00:31:09.144" v="453" actId="164"/>
          <ac:cxnSpMkLst>
            <pc:docMk/>
            <pc:sldMk cId="2451281426" sldId="9269"/>
            <ac:cxnSpMk id="36" creationId="{5B0A4518-7566-FC3E-565B-FACA272EE26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CB703-B739-4D89-B3A6-45E77B7AAF48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05299-3411-4270-8921-50B9E4AA1B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99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camada de integração implementará uma API Padrão de dados para falar com os conectores.</a:t>
            </a:r>
          </a:p>
        </p:txBody>
      </p:sp>
    </p:spTree>
    <p:extLst>
      <p:ext uri="{BB962C8B-B14F-4D97-AF65-F5344CB8AC3E}">
        <p14:creationId xmlns:p14="http://schemas.microsoft.com/office/powerpoint/2010/main" val="354831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515C6-5781-712D-CE28-AB5E795B1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9A2E834-2FB7-066C-C528-CF641B50E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3686BF9-0DAB-5587-5D3D-0ADE7AD1A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camada de integração implementará uma API Padrão de dados para falar com os conectores.</a:t>
            </a:r>
          </a:p>
        </p:txBody>
      </p:sp>
    </p:spTree>
    <p:extLst>
      <p:ext uri="{BB962C8B-B14F-4D97-AF65-F5344CB8AC3E}">
        <p14:creationId xmlns:p14="http://schemas.microsoft.com/office/powerpoint/2010/main" val="179828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8EB50-2416-5AF6-DBC1-098263871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A885F0E-92D2-EA67-7EB4-869241557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5F71104-A270-EBF7-C647-82EBF2662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camada de integração implementará uma API Padrão de dados para falar com os conectores.</a:t>
            </a:r>
          </a:p>
        </p:txBody>
      </p:sp>
    </p:spTree>
    <p:extLst>
      <p:ext uri="{BB962C8B-B14F-4D97-AF65-F5344CB8AC3E}">
        <p14:creationId xmlns:p14="http://schemas.microsoft.com/office/powerpoint/2010/main" val="260114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78B09-DD58-2849-A9F1-BCB5557BE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C9989C-7E4F-E22A-E55E-1D3E9ACDD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A454F-60FA-5153-7644-1B5BCA9D2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2AC3-CAFD-4159-8780-AC7777634747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F84629-DFF7-AE36-7C62-2E57592C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40AED2-8709-53BE-F9B8-60247C19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36DE-0BC0-49CD-97FF-1CA28122F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9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EA544-CB2C-9B0D-9A76-6EFB14C8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17FA64-564A-9CAF-6A18-51A515177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3E7BC2-CAD5-E3FA-64B9-99A2D3BC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2AC3-CAFD-4159-8780-AC7777634747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EF71D5-AFEB-147F-E1EB-7C1ACA548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25E417-4BF5-89D4-60D7-71DFAEE0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36DE-0BC0-49CD-97FF-1CA28122F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87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FD59DA-6507-755B-66F3-0775914E9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116D30-6040-CA81-4E3F-56A715754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D595DB-7081-AB1B-2214-F029C462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2AC3-CAFD-4159-8780-AC7777634747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1646DA-D2CD-C6C6-59D4-FA6BB641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A413C7-CB24-3466-4A5F-367F3D07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36DE-0BC0-49CD-97FF-1CA28122F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10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19228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76457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190994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6844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47067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45121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546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>
                <a:solidFill>
                  <a:srgbClr val="C00000"/>
                </a:solidFill>
              </a:defRPr>
            </a:lvl1pPr>
            <a:lvl2pPr>
              <a:defRPr sz="2800">
                <a:solidFill>
                  <a:srgbClr val="C00000"/>
                </a:solidFill>
              </a:defRPr>
            </a:lvl2pPr>
            <a:lvl3pPr>
              <a:defRPr sz="2400">
                <a:solidFill>
                  <a:srgbClr val="C00000"/>
                </a:solidFill>
              </a:defRPr>
            </a:lvl3pPr>
            <a:lvl4pPr>
              <a:defRPr sz="2000">
                <a:solidFill>
                  <a:srgbClr val="C00000"/>
                </a:solidFill>
              </a:defRPr>
            </a:lvl4pPr>
            <a:lvl5pPr>
              <a:defRPr sz="2000">
                <a:solidFill>
                  <a:srgbClr val="C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C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75077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9F49C-975F-A22B-424B-CAFF036C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311712-AD66-7CBE-E68B-C9D65EAC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460C50-1EA7-74C6-1AEA-D64825C0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2AC3-CAFD-4159-8780-AC7777634747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D63E1-CDD4-DCF9-1E75-35972EAB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CC0DB8-0151-5037-91A1-B50D32E8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36DE-0BC0-49CD-97FF-1CA28122F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489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C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97230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65890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48003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/>
          <p:cNvSpPr>
            <a:spLocks noGrp="1"/>
          </p:cNvSpPr>
          <p:nvPr>
            <p:ph type="title"/>
          </p:nvPr>
        </p:nvSpPr>
        <p:spPr>
          <a:xfrm>
            <a:off x="872490" y="1536940"/>
            <a:ext cx="4762500" cy="2012315"/>
          </a:xfrm>
        </p:spPr>
        <p:txBody>
          <a:bodyPr>
            <a:normAutofit/>
          </a:bodyPr>
          <a:lstStyle>
            <a:lvl1pPr algn="l">
              <a:defRPr sz="4400">
                <a:solidFill>
                  <a:srgbClr val="C00000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872809" y="3772220"/>
            <a:ext cx="4762183" cy="1702594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C00000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0045771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 Reduz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B6A40F2-FD22-4ED5-B296-9D896F11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050" y="355400"/>
            <a:ext cx="10183902" cy="451998"/>
          </a:xfrm>
          <a:prstGeom prst="rect">
            <a:avLst/>
          </a:prstGeom>
        </p:spPr>
        <p:txBody>
          <a:bodyPr/>
          <a:lstStyle>
            <a:lvl1pPr algn="ctr">
              <a:defRPr sz="2700" b="1">
                <a:solidFill>
                  <a:srgbClr val="B1272A"/>
                </a:solidFill>
              </a:defRPr>
            </a:lvl1pPr>
          </a:lstStyle>
          <a:p>
            <a:r>
              <a:rPr lang="pt-BR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17EAA-507F-4206-A072-0287678443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4050" y="1799431"/>
            <a:ext cx="10183902" cy="3404867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rgbClr val="C00000"/>
                </a:solidFill>
              </a:defRPr>
            </a:lvl1pPr>
          </a:lstStyle>
          <a:p>
            <a:pPr lvl="0"/>
            <a:r>
              <a:rPr lang="pt-BR"/>
              <a:t>Clique para inserir o texto</a:t>
            </a:r>
          </a:p>
        </p:txBody>
      </p:sp>
    </p:spTree>
    <p:extLst>
      <p:ext uri="{BB962C8B-B14F-4D97-AF65-F5344CB8AC3E}">
        <p14:creationId xmlns:p14="http://schemas.microsoft.com/office/powerpoint/2010/main" val="41517807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43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0D9AD-F39F-4F68-1086-C33ADDAF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B9674D-A032-08D1-C7ED-AC581A9E2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31E309-A788-0897-BBD9-58B2D8A0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2AC3-CAFD-4159-8780-AC7777634747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0EBF37-74FB-68C0-1F6C-0CFA2FCB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5D12E9-0ABC-91E3-D2A8-9A27C9B4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36DE-0BC0-49CD-97FF-1CA28122F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27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0F21D-F47D-43FB-7910-5BED54E5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94429-3B8F-9A15-8D2B-A69F7D225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90D867-4655-530B-237C-9777C871C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83CCCD-448B-F916-6695-6F4BB722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2AC3-CAFD-4159-8780-AC7777634747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4951EA-E8E8-E071-E585-ABE37285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9EEEBC-B059-57AE-CAD3-CBCB158B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36DE-0BC0-49CD-97FF-1CA28122F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43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5B492-A36B-3EC9-2C12-507D9D38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354538-6E67-8F4F-1171-8AEB0C2A6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6679BB-08E4-50E0-051B-2DCAD7C4E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1D5E13-6462-A336-9EF8-B9326C3F7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A5326D-E073-2AAF-9C98-C290A2425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57ABC2-1721-7224-3F95-362BDBDD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2AC3-CAFD-4159-8780-AC7777634747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5505C00-CADA-044E-712D-91C11D65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A10ABD-9A9C-FDA9-13DF-BB5C0C05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36DE-0BC0-49CD-97FF-1CA28122F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18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6330A-2FED-4FF1-8F7C-12EF103B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6DBD3B-A908-D206-1EB0-07E2F20B3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2AC3-CAFD-4159-8780-AC7777634747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772ED5-FC69-0DA3-60DB-FBE35B9E9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618DB2-073F-EAF6-1A7B-05B34382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36DE-0BC0-49CD-97FF-1CA28122F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46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D54B83-EAE5-2CEE-529D-70744A9B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2AC3-CAFD-4159-8780-AC7777634747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744947-D546-E626-0880-26205D00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95DE38-0DFC-08A8-50AD-8EADD3EA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36DE-0BC0-49CD-97FF-1CA28122F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70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88F83-3133-8F53-2BBC-74B2577A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D770E-DE8F-E864-C2A1-FAD9E82C5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E638AD-9051-BCA3-4F5A-71FB54AED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9470AB-EC20-7A68-3FEB-81816CCB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2AC3-CAFD-4159-8780-AC7777634747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64F568-C6BE-6C30-FE79-90784889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7C3564-1D17-10CB-435F-AB15F14B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36DE-0BC0-49CD-97FF-1CA28122F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14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06839-C551-76D1-A7C9-003E37A4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239BE0-0642-5E74-8517-E2FE39ACB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2D9018-E540-E37C-2258-7E80B76E0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C8E967-7AC5-876B-CB64-DE6A1838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2AC3-CAFD-4159-8780-AC7777634747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944826-A3E7-B2A7-CDEE-29972575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B6F167-2D30-1C2C-4638-E47D45F6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936DE-0BC0-49CD-97FF-1CA28122F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89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692153-43D4-B90A-3580-19DF652F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E62BF1-A901-F8B6-58BC-4F3126CF4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5C470C-F6BA-BA56-9A24-AF98A43C0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F2AC3-CAFD-4159-8780-AC7777634747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8AC05F-6FEC-5FF4-3FF8-E1FE9C87A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AA5623-C768-42D6-67AF-199945AAA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936DE-0BC0-49CD-97FF-1CA28122F1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81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1E48FE8B-B1BB-A1A5-0B89-3C38BD8C5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3BE571FC-0917-6834-A8BB-2A1416C25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de texto Mestres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CaixaDeTexto 5">
            <a:extLst>
              <a:ext uri="{FF2B5EF4-FFF2-40B4-BE49-F238E27FC236}">
                <a16:creationId xmlns:a16="http://schemas.microsoft.com/office/drawing/2014/main" id="{74CFEE5A-45EF-D279-A3DC-21DC70DEF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050" y="6524625"/>
            <a:ext cx="16353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pt-BR" sz="1400">
                <a:solidFill>
                  <a:srgbClr val="7F7F7F"/>
                </a:solidFill>
              </a:rPr>
              <a:t>OPUS Open Finance</a:t>
            </a:r>
            <a:endParaRPr lang="pt-BR" altLang="pt-BR" sz="1400">
              <a:solidFill>
                <a:srgbClr val="7F7F7F"/>
              </a:solidFill>
            </a:endParaRPr>
          </a:p>
        </p:txBody>
      </p:sp>
      <p:pic>
        <p:nvPicPr>
          <p:cNvPr id="1029" name="Imagem 10">
            <a:extLst>
              <a:ext uri="{FF2B5EF4-FFF2-40B4-BE49-F238E27FC236}">
                <a16:creationId xmlns:a16="http://schemas.microsoft.com/office/drawing/2014/main" id="{2A7D383E-AD5C-B662-C913-EDE2D09CC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6" y="204788"/>
            <a:ext cx="798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00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Open Sans" panose="020B0606030504020204" pitchFamily="34" charset="0"/>
          <a:cs typeface="Open Sans" panose="020B0606030504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Open Sans" panose="020B0606030504020204" pitchFamily="34" charset="0"/>
          <a:cs typeface="Open Sans" panose="020B0606030504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Open Sans" panose="020B0606030504020204" pitchFamily="34" charset="0"/>
          <a:cs typeface="Open Sans" panose="020B0606030504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Open Sans" panose="020B0606030504020204" pitchFamily="34" charset="0"/>
          <a:cs typeface="Open Sans" panose="020B0606030504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Open Sans" panose="020B0606030504020204" pitchFamily="34" charset="0"/>
          <a:cs typeface="Open Sans" panose="020B0606030504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Open Sans" panose="020B0606030504020204" pitchFamily="34" charset="0"/>
          <a:cs typeface="Open Sans" panose="020B0606030504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Open Sans" panose="020B0606030504020204" pitchFamily="34" charset="0"/>
          <a:cs typeface="Open Sans" panose="020B0606030504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Open Sans" panose="020B0606030504020204" pitchFamily="34" charset="0"/>
          <a:cs typeface="Open Sans" panose="020B0606030504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C00000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C00000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C00000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8.png"/><Relationship Id="rId4" Type="http://schemas.openxmlformats.org/officeDocument/2006/relationships/image" Target="../media/image3.emf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8AAE5-0284-4148-4055-C21D1F054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657AED-98A1-F86A-23B9-6A812BCD1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89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C30322-E0F9-C2D6-31C8-1EA52BA34D16}"/>
              </a:ext>
            </a:extLst>
          </p:cNvPr>
          <p:cNvGrpSpPr/>
          <p:nvPr/>
        </p:nvGrpSpPr>
        <p:grpSpPr>
          <a:xfrm>
            <a:off x="3871447" y="327966"/>
            <a:ext cx="1723811" cy="1034286"/>
            <a:chOff x="8999303" y="3940304"/>
            <a:chExt cx="6385394" cy="3831236"/>
          </a:xfrm>
        </p:grpSpPr>
        <p:pic>
          <p:nvPicPr>
            <p:cNvPr id="3" name="Picture 2" descr="cloud0.png">
              <a:extLst>
                <a:ext uri="{FF2B5EF4-FFF2-40B4-BE49-F238E27FC236}">
                  <a16:creationId xmlns:a16="http://schemas.microsoft.com/office/drawing/2014/main" id="{EDE00860-10C4-554B-BB9C-A400B3EF9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4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9303" y="3940304"/>
              <a:ext cx="6385394" cy="3831236"/>
            </a:xfrm>
            <a:prstGeom prst="rect">
              <a:avLst/>
            </a:prstGeom>
          </p:spPr>
        </p:pic>
        <p:sp>
          <p:nvSpPr>
            <p:cNvPr id="4" name="CaixaDeTexto 1">
              <a:extLst>
                <a:ext uri="{FF2B5EF4-FFF2-40B4-BE49-F238E27FC236}">
                  <a16:creationId xmlns:a16="http://schemas.microsoft.com/office/drawing/2014/main" id="{C604D80B-8398-684B-5BE7-DF163A8D408E}"/>
                </a:ext>
              </a:extLst>
            </p:cNvPr>
            <p:cNvSpPr txBox="1"/>
            <p:nvPr/>
          </p:nvSpPr>
          <p:spPr>
            <a:xfrm>
              <a:off x="10213202" y="5820372"/>
              <a:ext cx="3943191" cy="1254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10766" hangingPunct="0"/>
              <a:endParaRPr lang="pt-BR" sz="1600" b="1" kern="0">
                <a:solidFill>
                  <a:srgbClr val="1E4473"/>
                </a:solidFill>
                <a:latin typeface="Open Sans Light" charset="0"/>
                <a:ea typeface="Open Sans Light" charset="0"/>
                <a:cs typeface="Open Sans Light" charset="0"/>
                <a:sym typeface="Helvetica Light"/>
              </a:endParaRPr>
            </a:p>
          </p:txBody>
        </p:sp>
      </p:grpSp>
      <p:pic>
        <p:nvPicPr>
          <p:cNvPr id="18" name="Imagem 1">
            <a:extLst>
              <a:ext uri="{FF2B5EF4-FFF2-40B4-BE49-F238E27FC236}">
                <a16:creationId xmlns:a16="http://schemas.microsoft.com/office/drawing/2014/main" id="{A4BA783A-BDE8-E9A0-F4C1-2C93BF5F531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40576" y="1131533"/>
            <a:ext cx="387825" cy="279400"/>
          </a:xfrm>
          <a:prstGeom prst="rect">
            <a:avLst/>
          </a:prstGeom>
        </p:spPr>
      </p:pic>
      <p:pic>
        <p:nvPicPr>
          <p:cNvPr id="19" name="Imagem 2">
            <a:extLst>
              <a:ext uri="{FF2B5EF4-FFF2-40B4-BE49-F238E27FC236}">
                <a16:creationId xmlns:a16="http://schemas.microsoft.com/office/drawing/2014/main" id="{8A6B2BE4-8BBB-8015-31CE-CD045ADFB7C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2012" y="400266"/>
            <a:ext cx="317462" cy="314605"/>
          </a:xfrm>
          <a:prstGeom prst="rect">
            <a:avLst/>
          </a:prstGeom>
        </p:spPr>
      </p:pic>
      <p:sp>
        <p:nvSpPr>
          <p:cNvPr id="21" name="CaixaDeTexto 42">
            <a:extLst>
              <a:ext uri="{FF2B5EF4-FFF2-40B4-BE49-F238E27FC236}">
                <a16:creationId xmlns:a16="http://schemas.microsoft.com/office/drawing/2014/main" id="{F34CA774-0AEC-628F-2FDA-AC705D29805E}"/>
              </a:ext>
            </a:extLst>
          </p:cNvPr>
          <p:cNvSpPr txBox="1"/>
          <p:nvPr/>
        </p:nvSpPr>
        <p:spPr>
          <a:xfrm>
            <a:off x="6921689" y="1399648"/>
            <a:ext cx="1218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0766" hangingPunct="0"/>
            <a:r>
              <a:rPr lang="pt-BR" sz="800" b="1" kern="0">
                <a:solidFill>
                  <a:prstClr val="black">
                    <a:lumMod val="85000"/>
                    <a:lumOff val="15000"/>
                  </a:prstClr>
                </a:solidFill>
                <a:latin typeface="Open Sans" charset="0"/>
                <a:ea typeface="Open Sans" charset="0"/>
                <a:cs typeface="Open Sans" charset="0"/>
                <a:sym typeface="Helvetica Light"/>
              </a:rPr>
              <a:t>Instituições Participantes</a:t>
            </a:r>
          </a:p>
        </p:txBody>
      </p:sp>
      <p:sp>
        <p:nvSpPr>
          <p:cNvPr id="22" name="CaixaDeTexto 43">
            <a:extLst>
              <a:ext uri="{FF2B5EF4-FFF2-40B4-BE49-F238E27FC236}">
                <a16:creationId xmlns:a16="http://schemas.microsoft.com/office/drawing/2014/main" id="{8286EFEB-BEB1-BC2A-363A-B7B30CB2B235}"/>
              </a:ext>
            </a:extLst>
          </p:cNvPr>
          <p:cNvSpPr txBox="1"/>
          <p:nvPr/>
        </p:nvSpPr>
        <p:spPr>
          <a:xfrm>
            <a:off x="6765334" y="696067"/>
            <a:ext cx="1537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0766" hangingPunct="0"/>
            <a:r>
              <a:rPr lang="en-US" sz="800" b="1" kern="0">
                <a:solidFill>
                  <a:prstClr val="black">
                    <a:lumMod val="85000"/>
                    <a:lumOff val="15000"/>
                  </a:prstClr>
                </a:solidFill>
                <a:latin typeface="Open Sans" charset="0"/>
                <a:ea typeface="Open Sans" charset="0"/>
                <a:cs typeface="Open Sans" charset="0"/>
                <a:sym typeface="Helvetica Light"/>
              </a:rPr>
              <a:t>Third-Party Providers (TPPs)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61FA7C-BAD7-94D9-5C06-9F9B4688FAA9}"/>
              </a:ext>
            </a:extLst>
          </p:cNvPr>
          <p:cNvCxnSpPr>
            <a:cxnSpLocks/>
          </p:cNvCxnSpPr>
          <p:nvPr/>
        </p:nvCxnSpPr>
        <p:spPr>
          <a:xfrm flipH="1">
            <a:off x="5580723" y="994232"/>
            <a:ext cx="1073311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ACCAA63-3BDD-E528-02AC-957C4397A331}"/>
              </a:ext>
            </a:extLst>
          </p:cNvPr>
          <p:cNvSpPr/>
          <p:nvPr/>
        </p:nvSpPr>
        <p:spPr>
          <a:xfrm>
            <a:off x="6676894" y="283984"/>
            <a:ext cx="1645256" cy="1420495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endParaRPr lang="pt-BR" sz="2500" kern="0">
              <a:solidFill>
                <a:prstClr val="white"/>
              </a:solidFill>
              <a:latin typeface="Calibri" panose="020F0502020204030204"/>
              <a:sym typeface="Helvetica Light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0925C18-B80C-8B0F-5BC0-1B7E5468C2B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8732" b="38732"/>
          <a:stretch/>
        </p:blipFill>
        <p:spPr>
          <a:xfrm>
            <a:off x="3922068" y="909875"/>
            <a:ext cx="1681515" cy="37894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A4104DD-BB4B-A6DE-C0BE-B636BC5A9FEB}"/>
              </a:ext>
            </a:extLst>
          </p:cNvPr>
          <p:cNvSpPr/>
          <p:nvPr/>
        </p:nvSpPr>
        <p:spPr>
          <a:xfrm>
            <a:off x="2305459" y="2636404"/>
            <a:ext cx="7582678" cy="3957933"/>
          </a:xfrm>
          <a:prstGeom prst="rect">
            <a:avLst/>
          </a:prstGeom>
          <a:noFill/>
          <a:ln w="57150">
            <a:solidFill>
              <a:srgbClr val="BC193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endParaRPr lang="pt-BR" sz="2500" kern="0">
              <a:solidFill>
                <a:prstClr val="white"/>
              </a:solidFill>
              <a:latin typeface="Calibri" panose="020F0502020204030204"/>
              <a:sym typeface="Helvetica Ligh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7F5142-5F28-B2E8-4579-AF1DC507F91F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096798" y="3075791"/>
            <a:ext cx="2787" cy="37460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8" descr="Logotipo&#10;&#10;Descrição gerada automaticamente">
            <a:extLst>
              <a:ext uri="{FF2B5EF4-FFF2-40B4-BE49-F238E27FC236}">
                <a16:creationId xmlns:a16="http://schemas.microsoft.com/office/drawing/2014/main" id="{D1B5D79E-2353-90FE-3BB7-02A2848786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9523" y="5562132"/>
            <a:ext cx="449334" cy="453613"/>
          </a:xfrm>
          <a:prstGeom prst="rect">
            <a:avLst/>
          </a:prstGeom>
        </p:spPr>
      </p:pic>
      <p:pic>
        <p:nvPicPr>
          <p:cNvPr id="8" name="Imagem 4" descr="Ícone&#10;&#10;Descrição gerada automaticamente">
            <a:extLst>
              <a:ext uri="{FF2B5EF4-FFF2-40B4-BE49-F238E27FC236}">
                <a16:creationId xmlns:a16="http://schemas.microsoft.com/office/drawing/2014/main" id="{C0E4F1A0-3440-CB99-5EFC-442C79E5E3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8148" y="5562133"/>
            <a:ext cx="453613" cy="45361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48AA038-E685-EDBA-EFD0-48669D9B1944}"/>
              </a:ext>
            </a:extLst>
          </p:cNvPr>
          <p:cNvSpPr/>
          <p:nvPr/>
        </p:nvSpPr>
        <p:spPr>
          <a:xfrm>
            <a:off x="4329799" y="3450393"/>
            <a:ext cx="3539571" cy="322209"/>
          </a:xfrm>
          <a:prstGeom prst="rect">
            <a:avLst/>
          </a:prstGeom>
          <a:solidFill>
            <a:srgbClr val="1E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r>
              <a:rPr lang="pt-BR" sz="1400" b="1" kern="0">
                <a:solidFill>
                  <a:prstClr val="white"/>
                </a:solidFill>
                <a:latin typeface="Calibri" panose="020F0502020204030204"/>
                <a:sym typeface="Helvetica Light"/>
              </a:rPr>
              <a:t>Conectores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41A6F0-7268-A2B3-A464-434A0EEF1DB6}"/>
              </a:ext>
            </a:extLst>
          </p:cNvPr>
          <p:cNvCxnSpPr>
            <a:cxnSpLocks/>
          </p:cNvCxnSpPr>
          <p:nvPr/>
        </p:nvCxnSpPr>
        <p:spPr>
          <a:xfrm flipV="1">
            <a:off x="4699716" y="3772602"/>
            <a:ext cx="0" cy="57022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88AFC7-4A44-DFFE-4F91-208E56D5A23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012815" y="4886400"/>
            <a:ext cx="0" cy="53262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C6AAB9-DA09-2604-508D-0DA65087DD1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807866" y="4886400"/>
            <a:ext cx="0" cy="532622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FE28B57-8924-AB30-728C-1E4522925937}"/>
              </a:ext>
            </a:extLst>
          </p:cNvPr>
          <p:cNvSpPr/>
          <p:nvPr/>
        </p:nvSpPr>
        <p:spPr>
          <a:xfrm>
            <a:off x="6437950" y="5419022"/>
            <a:ext cx="739833" cy="739833"/>
          </a:xfrm>
          <a:prstGeom prst="rect">
            <a:avLst/>
          </a:prstGeom>
          <a:noFill/>
          <a:ln w="57150">
            <a:solidFill>
              <a:srgbClr val="BC1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endParaRPr lang="pt-BR" sz="2500" kern="0">
              <a:solidFill>
                <a:prstClr val="white"/>
              </a:solidFill>
              <a:latin typeface="Calibri" panose="020F0502020204030204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EFAA77-5F7A-EE37-5302-F5963248E24F}"/>
              </a:ext>
            </a:extLst>
          </p:cNvPr>
          <p:cNvSpPr/>
          <p:nvPr/>
        </p:nvSpPr>
        <p:spPr>
          <a:xfrm>
            <a:off x="7642899" y="5419022"/>
            <a:ext cx="739833" cy="739833"/>
          </a:xfrm>
          <a:prstGeom prst="rect">
            <a:avLst/>
          </a:prstGeom>
          <a:noFill/>
          <a:ln w="57150">
            <a:solidFill>
              <a:srgbClr val="BC1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endParaRPr lang="pt-BR" sz="2500" kern="0">
              <a:solidFill>
                <a:prstClr val="white"/>
              </a:solidFill>
              <a:latin typeface="Calibri" panose="020F0502020204030204"/>
              <a:sym typeface="Helvetica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D96C42-820D-A81E-9579-4B56B8EC2A5B}"/>
              </a:ext>
            </a:extLst>
          </p:cNvPr>
          <p:cNvSpPr txBox="1"/>
          <p:nvPr/>
        </p:nvSpPr>
        <p:spPr>
          <a:xfrm>
            <a:off x="3001860" y="263502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10766" hangingPunct="0"/>
            <a:endParaRPr lang="pt-BR" sz="2400" kern="0">
              <a:solidFill>
                <a:srgbClr val="BC1932"/>
              </a:solidFill>
              <a:latin typeface="Calibri" panose="020F0502020204030204"/>
              <a:sym typeface="Helvetica Light"/>
            </a:endParaRPr>
          </a:p>
        </p:txBody>
      </p:sp>
      <p:pic>
        <p:nvPicPr>
          <p:cNvPr id="9" name="pasted-image.pdf">
            <a:extLst>
              <a:ext uri="{FF2B5EF4-FFF2-40B4-BE49-F238E27FC236}">
                <a16:creationId xmlns:a16="http://schemas.microsoft.com/office/drawing/2014/main" id="{A1222784-33BE-FE11-5BBB-66F269D243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3936" y="2008542"/>
            <a:ext cx="404992" cy="451667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39FEA0-F478-DFC2-24FB-A05E537313DA}"/>
              </a:ext>
            </a:extLst>
          </p:cNvPr>
          <p:cNvSpPr txBox="1"/>
          <p:nvPr/>
        </p:nvSpPr>
        <p:spPr>
          <a:xfrm>
            <a:off x="4616172" y="2025133"/>
            <a:ext cx="338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0766" hangingPunct="0"/>
            <a:r>
              <a:rPr lang="pt-BR" sz="2200" b="1" kern="0" dirty="0">
                <a:solidFill>
                  <a:prstClr val="white"/>
                </a:solidFill>
                <a:latin typeface="Calibri" panose="020F0502020204030204"/>
                <a:sym typeface="Helvetica Light"/>
              </a:rPr>
              <a:t>OPUS Open Finance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DF8F6225-A07C-8DFD-CF05-6A5C77F7EF7B}"/>
              </a:ext>
            </a:extLst>
          </p:cNvPr>
          <p:cNvSpPr/>
          <p:nvPr/>
        </p:nvSpPr>
        <p:spPr>
          <a:xfrm>
            <a:off x="3906541" y="2215292"/>
            <a:ext cx="4417204" cy="853378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softEdge rad="31750"/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r>
              <a:rPr lang="pt-BR" b="1" kern="0">
                <a:solidFill>
                  <a:prstClr val="white"/>
                </a:solidFill>
                <a:latin typeface="Calibri" panose="020F0502020204030204"/>
                <a:sym typeface="Helvetica Light"/>
              </a:rPr>
              <a:t>      Plataforma OPUS Open Finance</a:t>
            </a:r>
          </a:p>
        </p:txBody>
      </p:sp>
      <p:pic>
        <p:nvPicPr>
          <p:cNvPr id="31" name="pasted-image.pdf">
            <a:extLst>
              <a:ext uri="{FF2B5EF4-FFF2-40B4-BE49-F238E27FC236}">
                <a16:creationId xmlns:a16="http://schemas.microsoft.com/office/drawing/2014/main" id="{9E251B7D-BF21-FD0B-05C8-8C58EA056D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5079" y="2409854"/>
            <a:ext cx="404992" cy="451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2" name="Picture 4" descr="Pix Banco Central Brasil Logo PNG Vector (SVG) Free Download">
            <a:extLst>
              <a:ext uri="{FF2B5EF4-FFF2-40B4-BE49-F238E27FC236}">
                <a16:creationId xmlns:a16="http://schemas.microsoft.com/office/drawing/2014/main" id="{3A781105-D0E6-E6F7-B677-0053C0E4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822" y="4462878"/>
            <a:ext cx="142875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4370927C-84EC-4661-2D34-AE0569943048}"/>
              </a:ext>
            </a:extLst>
          </p:cNvPr>
          <p:cNvSpPr/>
          <p:nvPr/>
        </p:nvSpPr>
        <p:spPr>
          <a:xfrm>
            <a:off x="3916669" y="4342822"/>
            <a:ext cx="1622860" cy="739833"/>
          </a:xfrm>
          <a:prstGeom prst="rect">
            <a:avLst/>
          </a:prstGeom>
          <a:noFill/>
          <a:ln w="57150">
            <a:solidFill>
              <a:srgbClr val="BC1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endParaRPr lang="pt-BR" sz="2500" kern="0">
              <a:solidFill>
                <a:prstClr val="white"/>
              </a:solidFill>
              <a:latin typeface="Calibri" panose="020F0502020204030204"/>
              <a:sym typeface="Helvetica Light"/>
            </a:endParaRP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D4E95CF3-DB7D-A0FB-A787-CD4C8CF3E362}"/>
              </a:ext>
            </a:extLst>
          </p:cNvPr>
          <p:cNvSpPr/>
          <p:nvPr/>
        </p:nvSpPr>
        <p:spPr>
          <a:xfrm>
            <a:off x="6142003" y="4435306"/>
            <a:ext cx="2479039" cy="451094"/>
          </a:xfrm>
          <a:prstGeom prst="rect">
            <a:avLst/>
          </a:prstGeom>
          <a:solidFill>
            <a:srgbClr val="1E44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r>
              <a:rPr lang="pt-BR" sz="1400" b="1" kern="0">
                <a:solidFill>
                  <a:prstClr val="white"/>
                </a:solidFill>
                <a:latin typeface="Calibri" panose="020F0502020204030204"/>
                <a:sym typeface="Helvetica Light"/>
              </a:rPr>
              <a:t>Camada de Integração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96DB8F5-7950-472F-66FB-E2F7A783EFA1}"/>
              </a:ext>
            </a:extLst>
          </p:cNvPr>
          <p:cNvSpPr txBox="1"/>
          <p:nvPr/>
        </p:nvSpPr>
        <p:spPr>
          <a:xfrm>
            <a:off x="6246474" y="6206025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10766" hangingPunct="0"/>
            <a:r>
              <a:rPr lang="pt-BR" sz="1200" b="1" kern="0">
                <a:solidFill>
                  <a:srgbClr val="FF0000"/>
                </a:solidFill>
                <a:latin typeface="Calibri" panose="020F0502020204030204"/>
                <a:sym typeface="Helvetica Light"/>
              </a:rPr>
              <a:t>Conta Corrente</a:t>
            </a:r>
            <a:endParaRPr lang="pt-BR" sz="2500" b="1" kern="0">
              <a:solidFill>
                <a:srgbClr val="FF0000"/>
              </a:solidFill>
              <a:latin typeface="Calibri" panose="020F0502020204030204"/>
              <a:sym typeface="Helvetica Light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50951D0-6CCA-C236-3403-7FC7E5C13C5B}"/>
              </a:ext>
            </a:extLst>
          </p:cNvPr>
          <p:cNvSpPr txBox="1"/>
          <p:nvPr/>
        </p:nvSpPr>
        <p:spPr>
          <a:xfrm>
            <a:off x="7692384" y="6206024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10766" hangingPunct="0"/>
            <a:r>
              <a:rPr lang="pt-BR" sz="1200" b="1" kern="0">
                <a:solidFill>
                  <a:srgbClr val="FF0000"/>
                </a:solidFill>
                <a:latin typeface="Calibri" panose="020F0502020204030204"/>
                <a:sym typeface="Helvetica Light"/>
              </a:rPr>
              <a:t>Cartões</a:t>
            </a:r>
            <a:endParaRPr lang="pt-BR" sz="2500" b="1" kern="0">
              <a:solidFill>
                <a:srgbClr val="FF0000"/>
              </a:solidFill>
              <a:latin typeface="Calibri" panose="020F0502020204030204"/>
              <a:sym typeface="Helvetica Light"/>
            </a:endParaRPr>
          </a:p>
        </p:txBody>
      </p:sp>
      <p:cxnSp>
        <p:nvCxnSpPr>
          <p:cNvPr id="40" name="Straight Arrow Connector 28">
            <a:extLst>
              <a:ext uri="{FF2B5EF4-FFF2-40B4-BE49-F238E27FC236}">
                <a16:creationId xmlns:a16="http://schemas.microsoft.com/office/drawing/2014/main" id="{530F1685-A838-EDE5-5AD5-A0683B0537E8}"/>
              </a:ext>
            </a:extLst>
          </p:cNvPr>
          <p:cNvCxnSpPr>
            <a:cxnSpLocks/>
          </p:cNvCxnSpPr>
          <p:nvPr/>
        </p:nvCxnSpPr>
        <p:spPr>
          <a:xfrm flipV="1">
            <a:off x="7390276" y="3763482"/>
            <a:ext cx="0" cy="43814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89DD0BA9-500F-0D7C-E75D-6B478C490943}"/>
              </a:ext>
            </a:extLst>
          </p:cNvPr>
          <p:cNvSpPr/>
          <p:nvPr/>
        </p:nvSpPr>
        <p:spPr>
          <a:xfrm>
            <a:off x="6142005" y="4201623"/>
            <a:ext cx="2479035" cy="23030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10766" hangingPunct="0"/>
            <a:r>
              <a:rPr lang="pt-BR" sz="1400" b="1" kern="0">
                <a:solidFill>
                  <a:prstClr val="white"/>
                </a:solidFill>
                <a:latin typeface="Calibri" panose="020F0502020204030204"/>
                <a:sym typeface="Helvetica Light"/>
              </a:rPr>
              <a:t>API Padrão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2A59B6F4-5015-BC76-9F9C-DFF16BCF2F2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733353" y="1362252"/>
            <a:ext cx="0" cy="85304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DFBE57FD-D91E-C8BD-FD86-630191CAD22D}"/>
              </a:ext>
            </a:extLst>
          </p:cNvPr>
          <p:cNvSpPr/>
          <p:nvPr/>
        </p:nvSpPr>
        <p:spPr>
          <a:xfrm>
            <a:off x="2449342" y="2409854"/>
            <a:ext cx="1129878" cy="461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Instituição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Financeira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5096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B18A1-C707-6FB3-9ACA-56522E36F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Agrupar 58">
            <a:extLst>
              <a:ext uri="{FF2B5EF4-FFF2-40B4-BE49-F238E27FC236}">
                <a16:creationId xmlns:a16="http://schemas.microsoft.com/office/drawing/2014/main" id="{F939A23C-EF4B-B62B-105F-81C00D1A3B57}"/>
              </a:ext>
            </a:extLst>
          </p:cNvPr>
          <p:cNvGrpSpPr/>
          <p:nvPr/>
        </p:nvGrpSpPr>
        <p:grpSpPr>
          <a:xfrm>
            <a:off x="2305459" y="283984"/>
            <a:ext cx="7582678" cy="6310353"/>
            <a:chOff x="2305459" y="283984"/>
            <a:chExt cx="7582678" cy="6310353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301B5AE2-1321-1017-C346-8CE330FE579D}"/>
                </a:ext>
              </a:extLst>
            </p:cNvPr>
            <p:cNvGrpSpPr/>
            <p:nvPr/>
          </p:nvGrpSpPr>
          <p:grpSpPr>
            <a:xfrm>
              <a:off x="3871447" y="283984"/>
              <a:ext cx="4450703" cy="1931308"/>
              <a:chOff x="3871447" y="283984"/>
              <a:chExt cx="4450703" cy="193130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D7D6A28-9DE3-2A34-8173-17725DEC171D}"/>
                  </a:ext>
                </a:extLst>
              </p:cNvPr>
              <p:cNvGrpSpPr/>
              <p:nvPr/>
            </p:nvGrpSpPr>
            <p:grpSpPr>
              <a:xfrm>
                <a:off x="3871447" y="327966"/>
                <a:ext cx="1723811" cy="1034286"/>
                <a:chOff x="8999303" y="3940304"/>
                <a:chExt cx="6385394" cy="3831236"/>
              </a:xfrm>
            </p:grpSpPr>
            <p:pic>
              <p:nvPicPr>
                <p:cNvPr id="3" name="Picture 2" descr="cloud0.png">
                  <a:extLst>
                    <a:ext uri="{FF2B5EF4-FFF2-40B4-BE49-F238E27FC236}">
                      <a16:creationId xmlns:a16="http://schemas.microsoft.com/office/drawing/2014/main" id="{2A14DE22-2D72-46A0-2989-71B954D320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43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99303" y="3940304"/>
                  <a:ext cx="6385394" cy="3831236"/>
                </a:xfrm>
                <a:prstGeom prst="rect">
                  <a:avLst/>
                </a:prstGeom>
              </p:spPr>
            </p:pic>
            <p:sp>
              <p:nvSpPr>
                <p:cNvPr id="4" name="CaixaDeTexto 1">
                  <a:extLst>
                    <a:ext uri="{FF2B5EF4-FFF2-40B4-BE49-F238E27FC236}">
                      <a16:creationId xmlns:a16="http://schemas.microsoft.com/office/drawing/2014/main" id="{09C96952-3086-3A00-1A1B-6C4B0EA72441}"/>
                    </a:ext>
                  </a:extLst>
                </p:cNvPr>
                <p:cNvSpPr txBox="1"/>
                <p:nvPr/>
              </p:nvSpPr>
              <p:spPr>
                <a:xfrm>
                  <a:off x="10213202" y="5820372"/>
                  <a:ext cx="3943191" cy="1254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10766" hangingPunct="0"/>
                  <a:endParaRPr lang="pt-BR" sz="1600" b="1" kern="0">
                    <a:solidFill>
                      <a:srgbClr val="1E4473"/>
                    </a:solidFill>
                    <a:latin typeface="Open Sans Light" charset="0"/>
                    <a:ea typeface="Open Sans Light" charset="0"/>
                    <a:cs typeface="Open Sans Light" charset="0"/>
                    <a:sym typeface="Helvetica Light"/>
                  </a:endParaRPr>
                </a:p>
              </p:txBody>
            </p:sp>
          </p:grpSp>
          <p:pic>
            <p:nvPicPr>
              <p:cNvPr id="18" name="Imagem 1">
                <a:extLst>
                  <a:ext uri="{FF2B5EF4-FFF2-40B4-BE49-F238E27FC236}">
                    <a16:creationId xmlns:a16="http://schemas.microsoft.com/office/drawing/2014/main" id="{F34BA1D7-1D33-2E6C-5F17-F76DC11C6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7340576" y="1131533"/>
                <a:ext cx="387825" cy="279400"/>
              </a:xfrm>
              <a:prstGeom prst="rect">
                <a:avLst/>
              </a:prstGeom>
            </p:spPr>
          </p:pic>
          <p:pic>
            <p:nvPicPr>
              <p:cNvPr id="19" name="Imagem 2">
                <a:extLst>
                  <a:ext uri="{FF2B5EF4-FFF2-40B4-BE49-F238E27FC236}">
                    <a16:creationId xmlns:a16="http://schemas.microsoft.com/office/drawing/2014/main" id="{63AE222C-E6FD-BD73-31A2-3D942D6C21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7382012" y="400266"/>
                <a:ext cx="317462" cy="314605"/>
              </a:xfrm>
              <a:prstGeom prst="rect">
                <a:avLst/>
              </a:prstGeom>
            </p:spPr>
          </p:pic>
          <p:sp>
            <p:nvSpPr>
              <p:cNvPr id="21" name="CaixaDeTexto 42">
                <a:extLst>
                  <a:ext uri="{FF2B5EF4-FFF2-40B4-BE49-F238E27FC236}">
                    <a16:creationId xmlns:a16="http://schemas.microsoft.com/office/drawing/2014/main" id="{8694A97F-F5CA-E677-C4DA-B365B53422C0}"/>
                  </a:ext>
                </a:extLst>
              </p:cNvPr>
              <p:cNvSpPr txBox="1"/>
              <p:nvPr/>
            </p:nvSpPr>
            <p:spPr>
              <a:xfrm>
                <a:off x="6921689" y="1399648"/>
                <a:ext cx="12181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10766" hangingPunct="0"/>
                <a:r>
                  <a:rPr lang="pt-BR" sz="800" b="1" ker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charset="0"/>
                    <a:ea typeface="Open Sans" charset="0"/>
                    <a:cs typeface="Open Sans" charset="0"/>
                    <a:sym typeface="Helvetica Light"/>
                  </a:rPr>
                  <a:t>Instituições Participantes</a:t>
                </a:r>
              </a:p>
            </p:txBody>
          </p:sp>
          <p:sp>
            <p:nvSpPr>
              <p:cNvPr id="22" name="CaixaDeTexto 43">
                <a:extLst>
                  <a:ext uri="{FF2B5EF4-FFF2-40B4-BE49-F238E27FC236}">
                    <a16:creationId xmlns:a16="http://schemas.microsoft.com/office/drawing/2014/main" id="{78B697B7-3B76-FBF3-72EC-B50C190B52CE}"/>
                  </a:ext>
                </a:extLst>
              </p:cNvPr>
              <p:cNvSpPr txBox="1"/>
              <p:nvPr/>
            </p:nvSpPr>
            <p:spPr>
              <a:xfrm>
                <a:off x="6765334" y="696067"/>
                <a:ext cx="15378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10766" hangingPunct="0"/>
                <a:r>
                  <a:rPr lang="en-US" sz="800" b="1" ker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charset="0"/>
                    <a:ea typeface="Open Sans" charset="0"/>
                    <a:cs typeface="Open Sans" charset="0"/>
                    <a:sym typeface="Helvetica Light"/>
                  </a:rPr>
                  <a:t>Third-Party Providers (TPPs)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274DB4C-DB10-BFD1-4FB6-E2E1A2CC1C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0723" y="994232"/>
                <a:ext cx="1073311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560B10E-DC61-0720-B6BE-A480CD67E5D1}"/>
                  </a:ext>
                </a:extLst>
              </p:cNvPr>
              <p:cNvSpPr/>
              <p:nvPr/>
            </p:nvSpPr>
            <p:spPr>
              <a:xfrm>
                <a:off x="6676894" y="283984"/>
                <a:ext cx="1645256" cy="1420495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0766" hangingPunct="0"/>
                <a:endParaRPr lang="pt-BR" sz="2500" kern="0">
                  <a:solidFill>
                    <a:prstClr val="white"/>
                  </a:solidFill>
                  <a:latin typeface="Calibri" panose="020F0502020204030204"/>
                  <a:sym typeface="Helvetica Light"/>
                </a:endParaRPr>
              </a:p>
            </p:txBody>
          </p:sp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CE6149A1-83AF-909A-A2C4-F88AF56944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38732" b="38732"/>
              <a:stretch/>
            </p:blipFill>
            <p:spPr>
              <a:xfrm>
                <a:off x="3922068" y="909875"/>
                <a:ext cx="1681515" cy="378941"/>
              </a:xfrm>
              <a:prstGeom prst="rect">
                <a:avLst/>
              </a:prstGeom>
            </p:spPr>
          </p:pic>
          <p:cxnSp>
            <p:nvCxnSpPr>
              <p:cNvPr id="34" name="Conector de Seta Reta 33">
                <a:extLst>
                  <a:ext uri="{FF2B5EF4-FFF2-40B4-BE49-F238E27FC236}">
                    <a16:creationId xmlns:a16="http://schemas.microsoft.com/office/drawing/2014/main" id="{12612DDF-EC36-EC32-78B7-08262F6BB048}"/>
                  </a:ext>
                </a:extLst>
              </p:cNvPr>
              <p:cNvCxnSpPr>
                <a:cxnSpLocks/>
                <a:stCxn id="3" idx="2"/>
              </p:cNvCxnSpPr>
              <p:nvPr/>
            </p:nvCxnSpPr>
            <p:spPr>
              <a:xfrm>
                <a:off x="4733353" y="1362252"/>
                <a:ext cx="0" cy="853040"/>
              </a:xfrm>
              <a:prstGeom prst="straightConnector1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Agrupar 57">
              <a:extLst>
                <a:ext uri="{FF2B5EF4-FFF2-40B4-BE49-F238E27FC236}">
                  <a16:creationId xmlns:a16="http://schemas.microsoft.com/office/drawing/2014/main" id="{6F8941C3-938B-0130-4517-C9F5CE113A43}"/>
                </a:ext>
              </a:extLst>
            </p:cNvPr>
            <p:cNvGrpSpPr/>
            <p:nvPr/>
          </p:nvGrpSpPr>
          <p:grpSpPr>
            <a:xfrm>
              <a:off x="2305459" y="2215292"/>
              <a:ext cx="7582678" cy="4379045"/>
              <a:chOff x="2305459" y="2215292"/>
              <a:chExt cx="7582678" cy="437904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CD69374-C43E-89CB-838C-4C63CAE5EC96}"/>
                  </a:ext>
                </a:extLst>
              </p:cNvPr>
              <p:cNvSpPr/>
              <p:nvPr/>
            </p:nvSpPr>
            <p:spPr>
              <a:xfrm>
                <a:off x="2305459" y="2636404"/>
                <a:ext cx="7582678" cy="3957933"/>
              </a:xfrm>
              <a:prstGeom prst="rect">
                <a:avLst/>
              </a:prstGeom>
              <a:noFill/>
              <a:ln w="57150">
                <a:solidFill>
                  <a:srgbClr val="BC193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0766" hangingPunct="0"/>
                <a:endParaRPr lang="pt-BR" sz="2500" kern="0">
                  <a:solidFill>
                    <a:prstClr val="white"/>
                  </a:solidFill>
                  <a:latin typeface="Calibri" panose="020F0502020204030204"/>
                  <a:sym typeface="Helvetica Light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7021C8C-312F-23BB-D961-DEFC40996253}"/>
                  </a:ext>
                </a:extLst>
              </p:cNvPr>
              <p:cNvSpPr txBox="1"/>
              <p:nvPr/>
            </p:nvSpPr>
            <p:spPr>
              <a:xfrm>
                <a:off x="3001860" y="2635022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10766" hangingPunct="0"/>
                <a:endParaRPr lang="pt-BR" sz="2400" kern="0">
                  <a:solidFill>
                    <a:srgbClr val="BC1932"/>
                  </a:solidFill>
                  <a:latin typeface="Calibri" panose="020F0502020204030204"/>
                  <a:sym typeface="Helvetica Light"/>
                </a:endParaRPr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91DC78E5-C94C-4B53-9A71-4B572472EE98}"/>
                  </a:ext>
                </a:extLst>
              </p:cNvPr>
              <p:cNvSpPr/>
              <p:nvPr/>
            </p:nvSpPr>
            <p:spPr>
              <a:xfrm>
                <a:off x="3906541" y="2215292"/>
                <a:ext cx="4417204" cy="853378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glow rad="139700">
                  <a:schemeClr val="accent3">
                    <a:satMod val="175000"/>
                    <a:alpha val="40000"/>
                  </a:schemeClr>
                </a:glow>
                <a:softEdge rad="31750"/>
              </a:effectLst>
              <a:scene3d>
                <a:camera prst="orthographicFront"/>
                <a:lightRig rig="threePt" dir="t"/>
              </a:scene3d>
              <a:sp3d prstMaterial="matte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0766" hangingPunct="0"/>
                <a:r>
                  <a:rPr lang="pt-BR" b="1" kern="0" dirty="0">
                    <a:solidFill>
                      <a:prstClr val="white"/>
                    </a:solidFill>
                    <a:latin typeface="Calibri" panose="020F0502020204030204"/>
                    <a:sym typeface="Helvetica Light"/>
                  </a:rPr>
                  <a:t>      Plataforma OPUS Open Finance</a:t>
                </a:r>
              </a:p>
            </p:txBody>
          </p:sp>
          <p:pic>
            <p:nvPicPr>
              <p:cNvPr id="31" name="pasted-image.pdf">
                <a:extLst>
                  <a:ext uri="{FF2B5EF4-FFF2-40B4-BE49-F238E27FC236}">
                    <a16:creationId xmlns:a16="http://schemas.microsoft.com/office/drawing/2014/main" id="{11BB6D96-73C1-BBA0-624E-B7A3534092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5079" y="2409854"/>
                <a:ext cx="404992" cy="451667"/>
              </a:xfrm>
              <a:prstGeom prst="rect">
                <a:avLst/>
              </a:prstGeom>
              <a:ln w="12700">
                <a:miter lim="400000"/>
              </a:ln>
            </p:spPr>
          </p:pic>
          <p:grpSp>
            <p:nvGrpSpPr>
              <p:cNvPr id="52" name="Agrupar 51">
                <a:extLst>
                  <a:ext uri="{FF2B5EF4-FFF2-40B4-BE49-F238E27FC236}">
                    <a16:creationId xmlns:a16="http://schemas.microsoft.com/office/drawing/2014/main" id="{D20A5C71-481C-3938-5BC8-9169C3941822}"/>
                  </a:ext>
                </a:extLst>
              </p:cNvPr>
              <p:cNvGrpSpPr/>
              <p:nvPr/>
            </p:nvGrpSpPr>
            <p:grpSpPr>
              <a:xfrm>
                <a:off x="4555830" y="4772893"/>
                <a:ext cx="1160895" cy="1581384"/>
                <a:chOff x="4555830" y="4772893"/>
                <a:chExt cx="1160895" cy="1581384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A4E33CB2-935F-7293-5EDC-A40B4FF91D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40082" y="4772893"/>
                  <a:ext cx="0" cy="532622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Agrupar 48">
                  <a:extLst>
                    <a:ext uri="{FF2B5EF4-FFF2-40B4-BE49-F238E27FC236}">
                      <a16:creationId xmlns:a16="http://schemas.microsoft.com/office/drawing/2014/main" id="{4103C5CA-67DF-09ED-777C-7E98D84C11FE}"/>
                    </a:ext>
                  </a:extLst>
                </p:cNvPr>
                <p:cNvGrpSpPr/>
                <p:nvPr/>
              </p:nvGrpSpPr>
              <p:grpSpPr>
                <a:xfrm>
                  <a:off x="4555830" y="5347425"/>
                  <a:ext cx="1160895" cy="1006852"/>
                  <a:chOff x="4555830" y="5347425"/>
                  <a:chExt cx="1160895" cy="1006852"/>
                </a:xfrm>
              </p:grpSpPr>
              <p:pic>
                <p:nvPicPr>
                  <p:cNvPr id="5" name="Imagem 8" descr="Logotipo&#10;&#10;Descrição gerada automaticamente">
                    <a:extLst>
                      <a:ext uri="{FF2B5EF4-FFF2-40B4-BE49-F238E27FC236}">
                        <a16:creationId xmlns:a16="http://schemas.microsoft.com/office/drawing/2014/main" id="{54BB3104-EED7-EC11-1B93-6B52EE8B95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931739" y="5486725"/>
                    <a:ext cx="449334" cy="453613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AEDA4B04-944C-C994-5CDF-A3D75CC156DC}"/>
                      </a:ext>
                    </a:extLst>
                  </p:cNvPr>
                  <p:cNvSpPr/>
                  <p:nvPr/>
                </p:nvSpPr>
                <p:spPr>
                  <a:xfrm>
                    <a:off x="4770166" y="5347425"/>
                    <a:ext cx="739833" cy="739833"/>
                  </a:xfrm>
                  <a:prstGeom prst="rect">
                    <a:avLst/>
                  </a:prstGeom>
                  <a:noFill/>
                  <a:ln w="57150">
                    <a:solidFill>
                      <a:srgbClr val="BC19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10766" hangingPunct="0"/>
                    <a:endParaRPr lang="pt-BR" sz="2500" kern="0">
                      <a:solidFill>
                        <a:prstClr val="white"/>
                      </a:solidFill>
                      <a:latin typeface="Calibri" panose="020F0502020204030204"/>
                      <a:sym typeface="Helvetica Light"/>
                    </a:endParaRPr>
                  </a:p>
                </p:txBody>
              </p:sp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6B58AA61-4C20-E3DA-CA80-8553BB8DF3E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5830" y="6077278"/>
                    <a:ext cx="116089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10766" hangingPunct="0"/>
                    <a:r>
                      <a:rPr lang="pt-BR" sz="1200" b="1" kern="0" dirty="0">
                        <a:solidFill>
                          <a:srgbClr val="FF0000"/>
                        </a:solidFill>
                        <a:latin typeface="Calibri" panose="020F0502020204030204"/>
                        <a:sym typeface="Helvetica Light"/>
                      </a:rPr>
                      <a:t>Conta Corrente</a:t>
                    </a:r>
                    <a:endParaRPr lang="pt-BR" sz="2500" b="1" kern="0" dirty="0">
                      <a:solidFill>
                        <a:srgbClr val="FF0000"/>
                      </a:solidFill>
                      <a:latin typeface="Calibri" panose="020F0502020204030204"/>
                      <a:sym typeface="Helvetica Light"/>
                    </a:endParaRPr>
                  </a:p>
                </p:txBody>
              </p:sp>
            </p:grpSp>
          </p:grpSp>
          <p:grpSp>
            <p:nvGrpSpPr>
              <p:cNvPr id="57" name="Agrupar 56">
                <a:extLst>
                  <a:ext uri="{FF2B5EF4-FFF2-40B4-BE49-F238E27FC236}">
                    <a16:creationId xmlns:a16="http://schemas.microsoft.com/office/drawing/2014/main" id="{04AA52EB-9DF9-4BC9-CD5A-17E9466A0905}"/>
                  </a:ext>
                </a:extLst>
              </p:cNvPr>
              <p:cNvGrpSpPr/>
              <p:nvPr/>
            </p:nvGrpSpPr>
            <p:grpSpPr>
              <a:xfrm>
                <a:off x="4864048" y="3052931"/>
                <a:ext cx="2482749" cy="1722155"/>
                <a:chOff x="4864048" y="3052931"/>
                <a:chExt cx="2482749" cy="1722155"/>
              </a:xfrm>
            </p:grpSpPr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928A770C-A82C-C774-F676-D7C2C8C9AB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96798" y="3052931"/>
                  <a:ext cx="10482" cy="443973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7">
                  <a:extLst>
                    <a:ext uri="{FF2B5EF4-FFF2-40B4-BE49-F238E27FC236}">
                      <a16:creationId xmlns:a16="http://schemas.microsoft.com/office/drawing/2014/main" id="{9FF0334B-D5F1-246D-F83E-F1B5411CCE2A}"/>
                    </a:ext>
                  </a:extLst>
                </p:cNvPr>
                <p:cNvSpPr/>
                <p:nvPr/>
              </p:nvSpPr>
              <p:spPr>
                <a:xfrm>
                  <a:off x="4864048" y="3981153"/>
                  <a:ext cx="2479039" cy="793933"/>
                </a:xfrm>
                <a:prstGeom prst="rect">
                  <a:avLst/>
                </a:prstGeom>
                <a:solidFill>
                  <a:srgbClr val="1E44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0766" hangingPunct="0"/>
                  <a:r>
                    <a:rPr lang="pt-BR" sz="1400" b="1" kern="0">
                      <a:solidFill>
                        <a:prstClr val="white"/>
                      </a:solidFill>
                      <a:latin typeface="Calibri" panose="020F0502020204030204"/>
                      <a:sym typeface="Helvetica Light"/>
                    </a:rPr>
                    <a:t>Camada de Integração</a:t>
                  </a:r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BB665B42-D75D-6EB3-30A4-2DC61BF91CE2}"/>
                    </a:ext>
                  </a:extLst>
                </p:cNvPr>
                <p:cNvSpPr/>
                <p:nvPr/>
              </p:nvSpPr>
              <p:spPr>
                <a:xfrm>
                  <a:off x="4867762" y="3519764"/>
                  <a:ext cx="2479035" cy="438140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0766" hangingPunct="0"/>
                  <a:r>
                    <a:rPr lang="pt-BR" sz="1400" b="1" kern="0">
                      <a:solidFill>
                        <a:prstClr val="white"/>
                      </a:solidFill>
                      <a:latin typeface="Calibri" panose="020F0502020204030204"/>
                      <a:sym typeface="Helvetica Light"/>
                    </a:rPr>
                    <a:t>API Padrão</a:t>
                  </a:r>
                </a:p>
              </p:txBody>
            </p:sp>
          </p:grp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DF1E0E56-43F6-1017-F293-170E72B1ABD4}"/>
                  </a:ext>
                </a:extLst>
              </p:cNvPr>
              <p:cNvSpPr/>
              <p:nvPr/>
            </p:nvSpPr>
            <p:spPr>
              <a:xfrm>
                <a:off x="2449342" y="2409854"/>
                <a:ext cx="1129878" cy="4616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Instituição</a:t>
                </a:r>
              </a:p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Financeira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DB1D229D-E347-928E-1CB5-0693024DFD64}"/>
                  </a:ext>
                </a:extLst>
              </p:cNvPr>
              <p:cNvGrpSpPr/>
              <p:nvPr/>
            </p:nvGrpSpPr>
            <p:grpSpPr>
              <a:xfrm>
                <a:off x="5733803" y="4772893"/>
                <a:ext cx="739833" cy="1581684"/>
                <a:chOff x="5733803" y="4772893"/>
                <a:chExt cx="739833" cy="1581684"/>
              </a:xfrm>
            </p:grpSpPr>
            <p:grpSp>
              <p:nvGrpSpPr>
                <p:cNvPr id="50" name="Agrupar 49">
                  <a:extLst>
                    <a:ext uri="{FF2B5EF4-FFF2-40B4-BE49-F238E27FC236}">
                      <a16:creationId xmlns:a16="http://schemas.microsoft.com/office/drawing/2014/main" id="{1AAB31D4-C6F5-5F3A-BB77-691C14D26C3D}"/>
                    </a:ext>
                  </a:extLst>
                </p:cNvPr>
                <p:cNvGrpSpPr/>
                <p:nvPr/>
              </p:nvGrpSpPr>
              <p:grpSpPr>
                <a:xfrm>
                  <a:off x="5733803" y="5347726"/>
                  <a:ext cx="739833" cy="1006851"/>
                  <a:chOff x="5733803" y="5347726"/>
                  <a:chExt cx="739833" cy="1006851"/>
                </a:xfrm>
              </p:grpSpPr>
              <p:pic>
                <p:nvPicPr>
                  <p:cNvPr id="8" name="Imagem 4" descr="Ícone&#10;&#10;Descrição gerada automaticamente">
                    <a:extLst>
                      <a:ext uri="{FF2B5EF4-FFF2-40B4-BE49-F238E27FC236}">
                        <a16:creationId xmlns:a16="http://schemas.microsoft.com/office/drawing/2014/main" id="{1125FB2E-8161-E0D6-83D4-E72128A474B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879052" y="5494647"/>
                    <a:ext cx="453613" cy="453613"/>
                  </a:xfrm>
                  <a:prstGeom prst="rect">
                    <a:avLst/>
                  </a:prstGeom>
                </p:spPr>
              </p:pic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7A0CC48F-DF2D-6F32-50C4-18044D77C57E}"/>
                      </a:ext>
                    </a:extLst>
                  </p:cNvPr>
                  <p:cNvSpPr/>
                  <p:nvPr/>
                </p:nvSpPr>
                <p:spPr>
                  <a:xfrm>
                    <a:off x="5733803" y="5347726"/>
                    <a:ext cx="739833" cy="739833"/>
                  </a:xfrm>
                  <a:prstGeom prst="rect">
                    <a:avLst/>
                  </a:prstGeom>
                  <a:noFill/>
                  <a:ln w="57150">
                    <a:solidFill>
                      <a:srgbClr val="BC19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10766" hangingPunct="0"/>
                    <a:endParaRPr lang="pt-BR" sz="2500" kern="0">
                      <a:solidFill>
                        <a:prstClr val="white"/>
                      </a:solidFill>
                      <a:latin typeface="Calibri" panose="020F0502020204030204"/>
                      <a:sym typeface="Helvetica Light"/>
                    </a:endParaRPr>
                  </a:p>
                </p:txBody>
              </p:sp>
              <p:sp>
                <p:nvSpPr>
                  <p:cNvPr id="30" name="CaixaDeTexto 29">
                    <a:extLst>
                      <a:ext uri="{FF2B5EF4-FFF2-40B4-BE49-F238E27FC236}">
                        <a16:creationId xmlns:a16="http://schemas.microsoft.com/office/drawing/2014/main" id="{03AE12D4-CC0B-FB24-2470-19A3C14A1590}"/>
                      </a:ext>
                    </a:extLst>
                  </p:cNvPr>
                  <p:cNvSpPr txBox="1"/>
                  <p:nvPr/>
                </p:nvSpPr>
                <p:spPr>
                  <a:xfrm>
                    <a:off x="5783288" y="6077578"/>
                    <a:ext cx="67037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10766" hangingPunct="0"/>
                    <a:r>
                      <a:rPr lang="pt-BR" sz="1200" b="1" kern="0" dirty="0">
                        <a:solidFill>
                          <a:srgbClr val="FF0000"/>
                        </a:solidFill>
                        <a:latin typeface="Calibri" panose="020F0502020204030204"/>
                        <a:sym typeface="Helvetica Light"/>
                      </a:rPr>
                      <a:t>Cartões</a:t>
                    </a:r>
                    <a:endParaRPr lang="pt-BR" sz="2500" b="1" kern="0" dirty="0">
                      <a:solidFill>
                        <a:srgbClr val="FF0000"/>
                      </a:solidFill>
                      <a:latin typeface="Calibri" panose="020F0502020204030204"/>
                      <a:sym typeface="Helvetica Light"/>
                    </a:endParaRPr>
                  </a:p>
                </p:txBody>
              </p:sp>
            </p:grpSp>
            <p:cxnSp>
              <p:nvCxnSpPr>
                <p:cNvPr id="42" name="Straight Arrow Connector 38">
                  <a:extLst>
                    <a:ext uri="{FF2B5EF4-FFF2-40B4-BE49-F238E27FC236}">
                      <a16:creationId xmlns:a16="http://schemas.microsoft.com/office/drawing/2014/main" id="{41A83854-D28D-6CF3-9CFC-D8C48593A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03567" y="4772893"/>
                  <a:ext cx="0" cy="532622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E5BB658C-9EAB-3E06-EB7A-B6D5346047C5}"/>
                  </a:ext>
                </a:extLst>
              </p:cNvPr>
              <p:cNvGrpSpPr/>
              <p:nvPr/>
            </p:nvGrpSpPr>
            <p:grpSpPr>
              <a:xfrm>
                <a:off x="6503149" y="4770239"/>
                <a:ext cx="1221809" cy="1588980"/>
                <a:chOff x="6503149" y="4770239"/>
                <a:chExt cx="1221809" cy="1588980"/>
              </a:xfrm>
            </p:grpSpPr>
            <p:grpSp>
              <p:nvGrpSpPr>
                <p:cNvPr id="51" name="Agrupar 50">
                  <a:extLst>
                    <a:ext uri="{FF2B5EF4-FFF2-40B4-BE49-F238E27FC236}">
                      <a16:creationId xmlns:a16="http://schemas.microsoft.com/office/drawing/2014/main" id="{449CC546-1D4B-693E-E48C-BEF9760199F2}"/>
                    </a:ext>
                  </a:extLst>
                </p:cNvPr>
                <p:cNvGrpSpPr/>
                <p:nvPr/>
              </p:nvGrpSpPr>
              <p:grpSpPr>
                <a:xfrm>
                  <a:off x="6503149" y="5350007"/>
                  <a:ext cx="1221809" cy="1009212"/>
                  <a:chOff x="6503149" y="5350007"/>
                  <a:chExt cx="1221809" cy="1009212"/>
                </a:xfrm>
              </p:grpSpPr>
              <p:sp>
                <p:nvSpPr>
                  <p:cNvPr id="37" name="Rectangle 12">
                    <a:extLst>
                      <a:ext uri="{FF2B5EF4-FFF2-40B4-BE49-F238E27FC236}">
                        <a16:creationId xmlns:a16="http://schemas.microsoft.com/office/drawing/2014/main" id="{914AD0A4-EB0E-D89E-42CB-44BE61C8EFAD}"/>
                      </a:ext>
                    </a:extLst>
                  </p:cNvPr>
                  <p:cNvSpPr/>
                  <p:nvPr/>
                </p:nvSpPr>
                <p:spPr>
                  <a:xfrm>
                    <a:off x="6727852" y="5350007"/>
                    <a:ext cx="739833" cy="739833"/>
                  </a:xfrm>
                  <a:prstGeom prst="rect">
                    <a:avLst/>
                  </a:prstGeom>
                  <a:noFill/>
                  <a:ln w="57150">
                    <a:solidFill>
                      <a:srgbClr val="BC193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10766" hangingPunct="0"/>
                    <a:r>
                      <a:rPr lang="pt-BR" sz="4000" kern="0" dirty="0">
                        <a:solidFill>
                          <a:srgbClr val="C00000"/>
                        </a:solidFill>
                        <a:latin typeface="Calibri" panose="020F0502020204030204"/>
                        <a:sym typeface="Helvetica Light"/>
                      </a:rPr>
                      <a:t>...</a:t>
                    </a:r>
                    <a:endParaRPr lang="pt-BR" sz="2500" kern="0" dirty="0">
                      <a:solidFill>
                        <a:srgbClr val="C00000"/>
                      </a:solidFill>
                      <a:latin typeface="Calibri" panose="020F0502020204030204"/>
                      <a:sym typeface="Helvetica Light"/>
                    </a:endParaRPr>
                  </a:p>
                </p:txBody>
              </p:sp>
              <p:sp>
                <p:nvSpPr>
                  <p:cNvPr id="38" name="CaixaDeTexto 37">
                    <a:extLst>
                      <a:ext uri="{FF2B5EF4-FFF2-40B4-BE49-F238E27FC236}">
                        <a16:creationId xmlns:a16="http://schemas.microsoft.com/office/drawing/2014/main" id="{15B99F59-6C46-29EF-927A-034EEF7B4639}"/>
                      </a:ext>
                    </a:extLst>
                  </p:cNvPr>
                  <p:cNvSpPr txBox="1"/>
                  <p:nvPr/>
                </p:nvSpPr>
                <p:spPr>
                  <a:xfrm>
                    <a:off x="6503149" y="6082220"/>
                    <a:ext cx="122180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 defTabSz="410766" hangingPunct="0"/>
                    <a:r>
                      <a:rPr lang="pt-BR" sz="1200" b="1" kern="0" dirty="0">
                        <a:solidFill>
                          <a:srgbClr val="FF0000"/>
                        </a:solidFill>
                        <a:latin typeface="Calibri" panose="020F0502020204030204"/>
                        <a:sym typeface="Helvetica Light"/>
                      </a:rPr>
                      <a:t>Outros Sistemas</a:t>
                    </a:r>
                    <a:endParaRPr lang="pt-BR" sz="2500" b="1" kern="0" dirty="0">
                      <a:solidFill>
                        <a:srgbClr val="FF0000"/>
                      </a:solidFill>
                      <a:latin typeface="Calibri" panose="020F0502020204030204"/>
                      <a:sym typeface="Helvetica Light"/>
                    </a:endParaRPr>
                  </a:p>
                </p:txBody>
              </p:sp>
            </p:grpSp>
            <p:cxnSp>
              <p:nvCxnSpPr>
                <p:cNvPr id="43" name="Straight Arrow Connector 38">
                  <a:extLst>
                    <a:ext uri="{FF2B5EF4-FFF2-40B4-BE49-F238E27FC236}">
                      <a16:creationId xmlns:a16="http://schemas.microsoft.com/office/drawing/2014/main" id="{BF2CDD77-54E1-3EE2-36F2-21B01C3A46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97768" y="4770239"/>
                  <a:ext cx="0" cy="532622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2376148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92B57-A51C-418C-65BA-27F08DFD3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219CB43D-D040-8189-2C87-0EA8750B88F0}"/>
              </a:ext>
            </a:extLst>
          </p:cNvPr>
          <p:cNvGrpSpPr/>
          <p:nvPr/>
        </p:nvGrpSpPr>
        <p:grpSpPr>
          <a:xfrm>
            <a:off x="2305459" y="283984"/>
            <a:ext cx="7582678" cy="6310353"/>
            <a:chOff x="2305459" y="283984"/>
            <a:chExt cx="7582678" cy="6310353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2140D38F-7FFF-B0AA-A169-4CFD004B1B25}"/>
                </a:ext>
              </a:extLst>
            </p:cNvPr>
            <p:cNvGrpSpPr/>
            <p:nvPr/>
          </p:nvGrpSpPr>
          <p:grpSpPr>
            <a:xfrm>
              <a:off x="3871447" y="283984"/>
              <a:ext cx="4450703" cy="1931308"/>
              <a:chOff x="3871447" y="283984"/>
              <a:chExt cx="4450703" cy="193130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A0CF8FB-D2CD-6DF4-B740-87CE1EB42067}"/>
                  </a:ext>
                </a:extLst>
              </p:cNvPr>
              <p:cNvGrpSpPr/>
              <p:nvPr/>
            </p:nvGrpSpPr>
            <p:grpSpPr>
              <a:xfrm>
                <a:off x="3871447" y="327966"/>
                <a:ext cx="1723811" cy="1034286"/>
                <a:chOff x="8999303" y="3940304"/>
                <a:chExt cx="6385394" cy="3831236"/>
              </a:xfrm>
            </p:grpSpPr>
            <p:pic>
              <p:nvPicPr>
                <p:cNvPr id="3" name="Picture 2" descr="cloud0.png">
                  <a:extLst>
                    <a:ext uri="{FF2B5EF4-FFF2-40B4-BE49-F238E27FC236}">
                      <a16:creationId xmlns:a16="http://schemas.microsoft.com/office/drawing/2014/main" id="{32A65B33-A419-4E2C-CC43-4853950E89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43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99303" y="3940304"/>
                  <a:ext cx="6385394" cy="3831236"/>
                </a:xfrm>
                <a:prstGeom prst="rect">
                  <a:avLst/>
                </a:prstGeom>
              </p:spPr>
            </p:pic>
            <p:sp>
              <p:nvSpPr>
                <p:cNvPr id="4" name="CaixaDeTexto 1">
                  <a:extLst>
                    <a:ext uri="{FF2B5EF4-FFF2-40B4-BE49-F238E27FC236}">
                      <a16:creationId xmlns:a16="http://schemas.microsoft.com/office/drawing/2014/main" id="{AB46F8E0-900B-9B24-2B1E-B2E31368630A}"/>
                    </a:ext>
                  </a:extLst>
                </p:cNvPr>
                <p:cNvSpPr txBox="1"/>
                <p:nvPr/>
              </p:nvSpPr>
              <p:spPr>
                <a:xfrm>
                  <a:off x="10213202" y="5820372"/>
                  <a:ext cx="3943191" cy="1254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10766" hangingPunct="0"/>
                  <a:endParaRPr lang="pt-BR" sz="1600" b="1" kern="0">
                    <a:solidFill>
                      <a:srgbClr val="1E4473"/>
                    </a:solidFill>
                    <a:latin typeface="Open Sans Light" charset="0"/>
                    <a:ea typeface="Open Sans Light" charset="0"/>
                    <a:cs typeface="Open Sans Light" charset="0"/>
                    <a:sym typeface="Helvetica Light"/>
                  </a:endParaRPr>
                </a:p>
              </p:txBody>
            </p:sp>
          </p:grpSp>
          <p:pic>
            <p:nvPicPr>
              <p:cNvPr id="18" name="Imagem 1">
                <a:extLst>
                  <a:ext uri="{FF2B5EF4-FFF2-40B4-BE49-F238E27FC236}">
                    <a16:creationId xmlns:a16="http://schemas.microsoft.com/office/drawing/2014/main" id="{9FE78946-DF5B-2039-8F11-4A25A2EE7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7340576" y="1047713"/>
                <a:ext cx="387825" cy="279400"/>
              </a:xfrm>
              <a:prstGeom prst="rect">
                <a:avLst/>
              </a:prstGeom>
            </p:spPr>
          </p:pic>
          <p:pic>
            <p:nvPicPr>
              <p:cNvPr id="19" name="Imagem 2">
                <a:extLst>
                  <a:ext uri="{FF2B5EF4-FFF2-40B4-BE49-F238E27FC236}">
                    <a16:creationId xmlns:a16="http://schemas.microsoft.com/office/drawing/2014/main" id="{4D069A00-9104-39B6-FC94-80022DE7C1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7382012" y="346926"/>
                <a:ext cx="317462" cy="314605"/>
              </a:xfrm>
              <a:prstGeom prst="rect">
                <a:avLst/>
              </a:prstGeom>
            </p:spPr>
          </p:pic>
          <p:sp>
            <p:nvSpPr>
              <p:cNvPr id="21" name="CaixaDeTexto 42">
                <a:extLst>
                  <a:ext uri="{FF2B5EF4-FFF2-40B4-BE49-F238E27FC236}">
                    <a16:creationId xmlns:a16="http://schemas.microsoft.com/office/drawing/2014/main" id="{86C7D6EE-211B-B86D-4B3F-4BEFC1F59039}"/>
                  </a:ext>
                </a:extLst>
              </p:cNvPr>
              <p:cNvSpPr txBox="1"/>
              <p:nvPr/>
            </p:nvSpPr>
            <p:spPr>
              <a:xfrm>
                <a:off x="6921689" y="1315828"/>
                <a:ext cx="12181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10766" hangingPunct="0"/>
                <a:r>
                  <a:rPr lang="pt-BR" sz="800" b="1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charset="0"/>
                    <a:ea typeface="Open Sans" charset="0"/>
                    <a:cs typeface="Open Sans" charset="0"/>
                    <a:sym typeface="Helvetica Light"/>
                  </a:rPr>
                  <a:t>Instituições Participantes</a:t>
                </a:r>
              </a:p>
            </p:txBody>
          </p:sp>
          <p:sp>
            <p:nvSpPr>
              <p:cNvPr id="22" name="CaixaDeTexto 43">
                <a:extLst>
                  <a:ext uri="{FF2B5EF4-FFF2-40B4-BE49-F238E27FC236}">
                    <a16:creationId xmlns:a16="http://schemas.microsoft.com/office/drawing/2014/main" id="{DC63B445-BA45-9067-CA20-CE24DE13C255}"/>
                  </a:ext>
                </a:extLst>
              </p:cNvPr>
              <p:cNvSpPr txBox="1"/>
              <p:nvPr/>
            </p:nvSpPr>
            <p:spPr>
              <a:xfrm>
                <a:off x="6765334" y="642727"/>
                <a:ext cx="15378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10766" hangingPunct="0"/>
                <a:r>
                  <a:rPr lang="en-US" sz="800" b="1" ker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charset="0"/>
                    <a:ea typeface="Open Sans" charset="0"/>
                    <a:cs typeface="Open Sans" charset="0"/>
                    <a:sym typeface="Helvetica Light"/>
                  </a:rPr>
                  <a:t>Third-Party Providers (TPPs)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B0A4518-7566-FC3E-565B-FACA272EE2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80723" y="994232"/>
                <a:ext cx="1073311" cy="0"/>
              </a:xfrm>
              <a:prstGeom prst="straightConnector1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05282DD-F366-6348-BE36-BD8B2BBBB839}"/>
                  </a:ext>
                </a:extLst>
              </p:cNvPr>
              <p:cNvSpPr/>
              <p:nvPr/>
            </p:nvSpPr>
            <p:spPr>
              <a:xfrm>
                <a:off x="6676894" y="283984"/>
                <a:ext cx="1645256" cy="1420495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0766" hangingPunct="0"/>
                <a:endParaRPr lang="pt-BR" sz="2500" kern="0">
                  <a:solidFill>
                    <a:prstClr val="white"/>
                  </a:solidFill>
                  <a:latin typeface="Calibri" panose="020F0502020204030204"/>
                  <a:sym typeface="Helvetica Light"/>
                </a:endParaRPr>
              </a:p>
            </p:txBody>
          </p:sp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CF06CDE9-D16F-56BA-744E-4171A9224C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38732" b="38732"/>
              <a:stretch/>
            </p:blipFill>
            <p:spPr>
              <a:xfrm>
                <a:off x="3922068" y="909875"/>
                <a:ext cx="1681515" cy="378941"/>
              </a:xfrm>
              <a:prstGeom prst="rect">
                <a:avLst/>
              </a:prstGeom>
            </p:spPr>
          </p:pic>
          <p:cxnSp>
            <p:nvCxnSpPr>
              <p:cNvPr id="34" name="Conector de Seta Reta 33">
                <a:extLst>
                  <a:ext uri="{FF2B5EF4-FFF2-40B4-BE49-F238E27FC236}">
                    <a16:creationId xmlns:a16="http://schemas.microsoft.com/office/drawing/2014/main" id="{B368B878-D68F-B5AF-6C16-348DAA09C0A4}"/>
                  </a:ext>
                </a:extLst>
              </p:cNvPr>
              <p:cNvCxnSpPr>
                <a:cxnSpLocks/>
                <a:stCxn id="3" idx="2"/>
              </p:cNvCxnSpPr>
              <p:nvPr/>
            </p:nvCxnSpPr>
            <p:spPr>
              <a:xfrm>
                <a:off x="4733353" y="1362252"/>
                <a:ext cx="0" cy="853040"/>
              </a:xfrm>
              <a:prstGeom prst="straightConnector1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7E982E47-795C-AA07-AD21-5AA7DD6E0D78}"/>
                </a:ext>
              </a:extLst>
            </p:cNvPr>
            <p:cNvGrpSpPr/>
            <p:nvPr/>
          </p:nvGrpSpPr>
          <p:grpSpPr>
            <a:xfrm>
              <a:off x="2305459" y="2215292"/>
              <a:ext cx="7582678" cy="4379045"/>
              <a:chOff x="2305459" y="2215292"/>
              <a:chExt cx="7582678" cy="4379045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48FBC71-D86A-802F-6BE6-AD469940D3C2}"/>
                  </a:ext>
                </a:extLst>
              </p:cNvPr>
              <p:cNvSpPr/>
              <p:nvPr/>
            </p:nvSpPr>
            <p:spPr>
              <a:xfrm>
                <a:off x="2305459" y="2636404"/>
                <a:ext cx="7582678" cy="3957933"/>
              </a:xfrm>
              <a:prstGeom prst="rect">
                <a:avLst/>
              </a:prstGeom>
              <a:noFill/>
              <a:ln w="57150">
                <a:solidFill>
                  <a:srgbClr val="BC193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0766" hangingPunct="0"/>
                <a:endParaRPr lang="pt-BR" sz="2500" kern="0">
                  <a:solidFill>
                    <a:prstClr val="white"/>
                  </a:solidFill>
                  <a:latin typeface="Calibri" panose="020F0502020204030204"/>
                  <a:sym typeface="Helvetica Light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5EBA3F-FA88-F8CF-C25C-43CAE504E32D}"/>
                  </a:ext>
                </a:extLst>
              </p:cNvPr>
              <p:cNvSpPr txBox="1"/>
              <p:nvPr/>
            </p:nvSpPr>
            <p:spPr>
              <a:xfrm>
                <a:off x="3001860" y="2635022"/>
                <a:ext cx="184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10766" hangingPunct="0"/>
                <a:endParaRPr lang="pt-BR" sz="2400" kern="0">
                  <a:solidFill>
                    <a:srgbClr val="BC1932"/>
                  </a:solidFill>
                  <a:latin typeface="Calibri" panose="020F0502020204030204"/>
                  <a:sym typeface="Helvetica Light"/>
                </a:endParaRPr>
              </a:p>
            </p:txBody>
          </p:sp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2C6135A7-A764-B837-E8F1-7354EAB0466B}"/>
                  </a:ext>
                </a:extLst>
              </p:cNvPr>
              <p:cNvGrpSpPr/>
              <p:nvPr/>
            </p:nvGrpSpPr>
            <p:grpSpPr>
              <a:xfrm>
                <a:off x="3902731" y="2215292"/>
                <a:ext cx="4417204" cy="2119953"/>
                <a:chOff x="3902731" y="2215292"/>
                <a:chExt cx="4417204" cy="2119953"/>
              </a:xfrm>
            </p:grpSpPr>
            <p:sp>
              <p:nvSpPr>
                <p:cNvPr id="27" name="Retângulo: Cantos Arredondados 26">
                  <a:extLst>
                    <a:ext uri="{FF2B5EF4-FFF2-40B4-BE49-F238E27FC236}">
                      <a16:creationId xmlns:a16="http://schemas.microsoft.com/office/drawing/2014/main" id="{3880D34A-1184-55F6-40CF-D280D4CFE61A}"/>
                    </a:ext>
                  </a:extLst>
                </p:cNvPr>
                <p:cNvSpPr/>
                <p:nvPr/>
              </p:nvSpPr>
              <p:spPr>
                <a:xfrm>
                  <a:off x="3902731" y="2215292"/>
                  <a:ext cx="4417204" cy="853378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softEdge rad="31750"/>
                </a:effectLst>
                <a:scene3d>
                  <a:camera prst="orthographicFront"/>
                  <a:lightRig rig="threePt" dir="t"/>
                </a:scene3d>
                <a:sp3d prstMaterial="matte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0766" hangingPunct="0"/>
                  <a:r>
                    <a:rPr lang="pt-BR" b="1" kern="0" dirty="0">
                      <a:solidFill>
                        <a:prstClr val="white"/>
                      </a:solidFill>
                      <a:latin typeface="Calibri" panose="020F0502020204030204"/>
                      <a:sym typeface="Helvetica Light"/>
                    </a:rPr>
                    <a:t>      Plataforma OPUS Open Finance</a:t>
                  </a:r>
                </a:p>
              </p:txBody>
            </p:sp>
            <p:pic>
              <p:nvPicPr>
                <p:cNvPr id="31" name="pasted-image.pdf">
                  <a:extLst>
                    <a:ext uri="{FF2B5EF4-FFF2-40B4-BE49-F238E27FC236}">
                      <a16:creationId xmlns:a16="http://schemas.microsoft.com/office/drawing/2014/main" id="{4194E5E7-BAD7-F0B2-FBBA-CB3004DF82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25079" y="2409854"/>
                  <a:ext cx="404992" cy="451667"/>
                </a:xfrm>
                <a:prstGeom prst="rect">
                  <a:avLst/>
                </a:prstGeom>
                <a:ln w="12700">
                  <a:miter lim="400000"/>
                </a:ln>
              </p:spPr>
            </p:pic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3684D70-F6FF-6A7E-4E6E-19E475764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111333" y="3064860"/>
                  <a:ext cx="2732" cy="472642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7">
                  <a:extLst>
                    <a:ext uri="{FF2B5EF4-FFF2-40B4-BE49-F238E27FC236}">
                      <a16:creationId xmlns:a16="http://schemas.microsoft.com/office/drawing/2014/main" id="{70BC2B10-DD9D-0B5A-259F-0F3CA06B671A}"/>
                    </a:ext>
                  </a:extLst>
                </p:cNvPr>
                <p:cNvSpPr/>
                <p:nvPr/>
              </p:nvSpPr>
              <p:spPr>
                <a:xfrm>
                  <a:off x="3932550" y="3541312"/>
                  <a:ext cx="4370649" cy="793933"/>
                </a:xfrm>
                <a:prstGeom prst="rect">
                  <a:avLst/>
                </a:prstGeom>
                <a:solidFill>
                  <a:srgbClr val="1E447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10766" hangingPunct="0"/>
                  <a:r>
                    <a:rPr lang="pt-BR" sz="2000" b="1" kern="0" dirty="0">
                      <a:solidFill>
                        <a:prstClr val="white"/>
                      </a:solidFill>
                      <a:latin typeface="Calibri" panose="020F0502020204030204"/>
                      <a:sym typeface="Helvetica Light"/>
                    </a:rPr>
                    <a:t>Conector</a:t>
                  </a:r>
                  <a:endParaRPr lang="pt-BR" sz="1400" b="1" kern="0" dirty="0">
                    <a:solidFill>
                      <a:prstClr val="white"/>
                    </a:solidFill>
                    <a:latin typeface="Calibri" panose="020F0502020204030204"/>
                    <a:sym typeface="Helvetica Light"/>
                  </a:endParaRPr>
                </a:p>
              </p:txBody>
            </p:sp>
          </p:grpSp>
          <p:sp>
            <p:nvSpPr>
              <p:cNvPr id="44" name="Retângulo 43">
                <a:extLst>
                  <a:ext uri="{FF2B5EF4-FFF2-40B4-BE49-F238E27FC236}">
                    <a16:creationId xmlns:a16="http://schemas.microsoft.com/office/drawing/2014/main" id="{FCC4B133-4F6E-1A48-3424-F674FEF01A8A}"/>
                  </a:ext>
                </a:extLst>
              </p:cNvPr>
              <p:cNvSpPr/>
              <p:nvPr/>
            </p:nvSpPr>
            <p:spPr>
              <a:xfrm>
                <a:off x="2449342" y="2409854"/>
                <a:ext cx="1129878" cy="46166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Instituição</a:t>
                </a:r>
              </a:p>
              <a:p>
                <a:pPr algn="ctr"/>
                <a:r>
                  <a:rPr lang="pt-BR" sz="1400" dirty="0">
                    <a:solidFill>
                      <a:schemeClr val="tx1"/>
                    </a:solidFill>
                  </a:rPr>
                  <a:t>Financeira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0" name="Agrupar 39">
                <a:extLst>
                  <a:ext uri="{FF2B5EF4-FFF2-40B4-BE49-F238E27FC236}">
                    <a16:creationId xmlns:a16="http://schemas.microsoft.com/office/drawing/2014/main" id="{628A1ABD-99D6-EA04-659D-C5F9E7A96328}"/>
                  </a:ext>
                </a:extLst>
              </p:cNvPr>
              <p:cNvGrpSpPr/>
              <p:nvPr/>
            </p:nvGrpSpPr>
            <p:grpSpPr>
              <a:xfrm>
                <a:off x="5015935" y="4345020"/>
                <a:ext cx="2179360" cy="1403288"/>
                <a:chOff x="5015935" y="4345020"/>
                <a:chExt cx="2179360" cy="1403288"/>
              </a:xfrm>
            </p:grpSpPr>
            <p:grpSp>
              <p:nvGrpSpPr>
                <p:cNvPr id="35" name="Agrupar 34">
                  <a:extLst>
                    <a:ext uri="{FF2B5EF4-FFF2-40B4-BE49-F238E27FC236}">
                      <a16:creationId xmlns:a16="http://schemas.microsoft.com/office/drawing/2014/main" id="{916D632A-0D2A-7595-D427-3AA7FC61CC48}"/>
                    </a:ext>
                  </a:extLst>
                </p:cNvPr>
                <p:cNvGrpSpPr/>
                <p:nvPr/>
              </p:nvGrpSpPr>
              <p:grpSpPr>
                <a:xfrm>
                  <a:off x="5015935" y="4942677"/>
                  <a:ext cx="2179360" cy="805631"/>
                  <a:chOff x="5015935" y="4942677"/>
                  <a:chExt cx="2179360" cy="805631"/>
                </a:xfrm>
              </p:grpSpPr>
              <p:pic>
                <p:nvPicPr>
                  <p:cNvPr id="6" name="Picture 4" descr="Pix Banco Central Brasil Logo PNG Vector (SVG) Free Download">
                    <a:extLst>
                      <a:ext uri="{FF2B5EF4-FFF2-40B4-BE49-F238E27FC236}">
                        <a16:creationId xmlns:a16="http://schemas.microsoft.com/office/drawing/2014/main" id="{F460C614-C7B1-F9D0-D7E4-5E4B027BCF0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81718" y="5114385"/>
                    <a:ext cx="1428750" cy="4953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" name="Retângulo 8">
                    <a:extLst>
                      <a:ext uri="{FF2B5EF4-FFF2-40B4-BE49-F238E27FC236}">
                        <a16:creationId xmlns:a16="http://schemas.microsoft.com/office/drawing/2014/main" id="{224F5A95-F907-4C9D-5F4E-AD73A697CECF}"/>
                      </a:ext>
                    </a:extLst>
                  </p:cNvPr>
                  <p:cNvSpPr/>
                  <p:nvPr/>
                </p:nvSpPr>
                <p:spPr>
                  <a:xfrm>
                    <a:off x="5015935" y="4942677"/>
                    <a:ext cx="2179360" cy="805631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  <p:cxnSp>
              <p:nvCxnSpPr>
                <p:cNvPr id="17" name="Straight Arrow Connector 22">
                  <a:extLst>
                    <a:ext uri="{FF2B5EF4-FFF2-40B4-BE49-F238E27FC236}">
                      <a16:creationId xmlns:a16="http://schemas.microsoft.com/office/drawing/2014/main" id="{DC46591D-9612-341B-B6B2-A4BEC36831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12411" y="4345020"/>
                  <a:ext cx="0" cy="559023"/>
                </a:xfrm>
                <a:prstGeom prst="straightConnector1">
                  <a:avLst/>
                </a:prstGeom>
                <a:ln w="38100">
                  <a:solidFill>
                    <a:schemeClr val="accent5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5128142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estre com logo no canto esq su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 para Apresentações Open Finance - v2 - Set2023.potx" id="{EC0A9D32-75FF-4470-B34C-E06F20DBB378}" vid="{C36ECD4E-49CB-4825-8F6A-54F64A6241BE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114</Words>
  <Application>Microsoft Office PowerPoint</Application>
  <PresentationFormat>Widescreen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Open Sans</vt:lpstr>
      <vt:lpstr>Open Sans Light</vt:lpstr>
      <vt:lpstr>Tema do Office</vt:lpstr>
      <vt:lpstr>Mestre com logo no canto esq sup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Elias Barguil</dc:creator>
  <cp:lastModifiedBy>Francisco Elias Barguil</cp:lastModifiedBy>
  <cp:revision>1</cp:revision>
  <dcterms:created xsi:type="dcterms:W3CDTF">2025-01-19T23:34:10Z</dcterms:created>
  <dcterms:modified xsi:type="dcterms:W3CDTF">2025-01-20T00:32:23Z</dcterms:modified>
</cp:coreProperties>
</file>