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58" r:id="rId4"/>
    <p:sldId id="261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4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4142-1A14-4F9D-B8CA-21DAC4970C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AFF1-7EF5-46DC-B34A-9BC5E5BF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1866A-00E1-4530-A031-78F87512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4905"/>
            <a:ext cx="7886700" cy="117578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情景一：存在一全知可靠第三方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06723-75AE-43C0-AB0F-910720B9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程序交互示例图</a:t>
            </a:r>
            <a:endParaRPr lang="en-US" altLang="zh-CN" dirty="0"/>
          </a:p>
          <a:p>
            <a:r>
              <a:rPr lang="zh-CN" altLang="en-US" dirty="0"/>
              <a:t>主要加密算法：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</a:t>
            </a:r>
            <a:r>
              <a:rPr lang="en-US" altLang="zh-CN" dirty="0"/>
              <a:t>A: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B: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ElGamal</a:t>
            </a:r>
            <a:r>
              <a:rPr lang="zh-CN" altLang="en-US" dirty="0"/>
              <a:t>公钥密码体制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本情况处理加密信息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传输均使用对称密钥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DH</a:t>
            </a:r>
            <a:r>
              <a:rPr lang="zh-CN" altLang="en-US" dirty="0"/>
              <a:t>加密，到本地再进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行解密处理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4F08AA-6B11-4D34-A679-A87D49DF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0" y="1690689"/>
            <a:ext cx="5299969" cy="49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A4307-7A11-4544-926A-EE766AA0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47D3B-4BAA-4266-8ED5-5BABF22C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4301"/>
            <a:ext cx="7886700" cy="4351338"/>
          </a:xfrm>
        </p:spPr>
        <p:txBody>
          <a:bodyPr/>
          <a:lstStyle/>
          <a:p>
            <a:r>
              <a:rPr lang="zh-CN" altLang="en-US" dirty="0"/>
              <a:t>参数表：</a:t>
            </a:r>
            <a:r>
              <a:rPr lang="en-US" altLang="zh-CN" dirty="0"/>
              <a:t>			</a:t>
            </a:r>
            <a:r>
              <a:rPr lang="zh-CN" altLang="en-US" dirty="0"/>
              <a:t>伪代码：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8460-584F-406A-BB5B-6F96E6E9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9" y="2661079"/>
            <a:ext cx="3055885" cy="3017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DE7E83-8ED6-402B-B8F6-1430282F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3" y="2539974"/>
            <a:ext cx="53954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B5325-9053-4CBE-8EE2-9FF6E425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情景二：存在一半知可靠第三方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0B48B-CF09-49D7-B73B-2C4B19B1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1" y="182562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程序交互示例图</a:t>
            </a:r>
            <a:endParaRPr lang="en-US" altLang="zh-CN" dirty="0"/>
          </a:p>
          <a:p>
            <a:r>
              <a:rPr lang="zh-CN" altLang="en-US" dirty="0"/>
              <a:t>主要加密算法：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</a:t>
            </a:r>
            <a:r>
              <a:rPr lang="en-US" altLang="zh-CN" dirty="0"/>
              <a:t>A: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B: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本情况处理加密信息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传输均使用对称密钥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DH</a:t>
            </a:r>
            <a:r>
              <a:rPr lang="zh-CN" altLang="en-US" dirty="0"/>
              <a:t>加密，到本地再进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行解密处理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B8E45-55B6-42F7-A103-24D0E0B9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8" y="1825624"/>
            <a:ext cx="518872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2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766F-04B6-47E9-A849-4DEAF10D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490D2A-63AB-4AAF-9E5D-30D67DF7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1" y="2178382"/>
            <a:ext cx="4012707" cy="3375953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8A2CED-3042-480B-9F8F-2E4BE7D6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79" y="18193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BBF664-7821-47B5-A35D-F2B173A9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38" y="2306993"/>
            <a:ext cx="463078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D12F-8ED6-41BC-BEAD-43B4305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465CC-C05B-424A-A68F-600D3F7B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66" y="1807870"/>
            <a:ext cx="7886700" cy="4351338"/>
          </a:xfrm>
        </p:spPr>
        <p:txBody>
          <a:bodyPr/>
          <a:lstStyle/>
          <a:p>
            <a:r>
              <a:rPr lang="zh-CN" altLang="en-US" dirty="0"/>
              <a:t>参数表：</a:t>
            </a:r>
            <a:r>
              <a:rPr lang="en-US" altLang="zh-CN" dirty="0"/>
              <a:t>			</a:t>
            </a:r>
            <a:r>
              <a:rPr lang="zh-CN" altLang="en-US" dirty="0"/>
              <a:t>伪代码：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2E0BE-B989-4350-8AA7-426DC16A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9" y="2348893"/>
            <a:ext cx="3406435" cy="2819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D4EAE8-3971-46AB-B3CC-E76A0A46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6" y="2273824"/>
            <a:ext cx="3564569" cy="4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85E42-5376-4D90-B6F9-24877F78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3783"/>
            <a:ext cx="7886700" cy="11669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情景三：不存在知道任何信息的可靠第三方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1D260-99D9-4E12-8FBA-3919E311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程序交互示例图</a:t>
            </a:r>
            <a:endParaRPr lang="en-US" altLang="zh-CN" dirty="0"/>
          </a:p>
          <a:p>
            <a:r>
              <a:rPr lang="zh-CN" altLang="en-US" dirty="0"/>
              <a:t>主要加密算法：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</a:t>
            </a:r>
            <a:r>
              <a:rPr lang="en-US" altLang="zh-CN" dirty="0"/>
              <a:t>A: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B:</a:t>
            </a:r>
            <a:r>
              <a:rPr lang="zh-CN" altLang="en-US" dirty="0"/>
              <a:t>相同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本情况处理加密信息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传输均使用对称密钥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DH</a:t>
            </a:r>
            <a:r>
              <a:rPr lang="zh-CN" altLang="en-US" dirty="0"/>
              <a:t>加密，到本地再进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行解密处理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C0883-6C0C-41CF-AACE-BA8976B5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65" y="1212094"/>
            <a:ext cx="4976291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7B33-1441-477A-A2EE-85BBDD9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FAB51-E698-47DC-A597-6C147A90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44" y="1887768"/>
            <a:ext cx="7886700" cy="4351338"/>
          </a:xfrm>
        </p:spPr>
        <p:txBody>
          <a:bodyPr/>
          <a:lstStyle/>
          <a:p>
            <a:r>
              <a:rPr lang="zh-CN" altLang="en-US" dirty="0"/>
              <a:t>参数表：</a:t>
            </a:r>
            <a:r>
              <a:rPr lang="en-US" altLang="zh-CN" dirty="0"/>
              <a:t>		   </a:t>
            </a:r>
            <a:r>
              <a:rPr lang="zh-CN" altLang="en-US" dirty="0"/>
              <a:t>伪代码：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B59235-6137-4C0D-A1DF-34C26B36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10" y="2647410"/>
            <a:ext cx="4618120" cy="2202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11AEF6-1182-4432-B53B-5D6D8263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8" y="2623132"/>
            <a:ext cx="2682472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191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情景一：存在一全知可靠第三方</vt:lpstr>
      <vt:lpstr>PowerPoint 演示文稿</vt:lpstr>
      <vt:lpstr>情景二：存在一半知可靠第三方</vt:lpstr>
      <vt:lpstr>PowerPoint 演示文稿</vt:lpstr>
      <vt:lpstr>PowerPoint 演示文稿</vt:lpstr>
      <vt:lpstr>情景三：不存在知道任何信息的可靠第三方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算法课设算法设计汇报</dc:title>
  <dc:creator>姜 鑫然</dc:creator>
  <cp:lastModifiedBy>Tseng Tailai</cp:lastModifiedBy>
  <cp:revision>13</cp:revision>
  <dcterms:created xsi:type="dcterms:W3CDTF">2021-06-30T03:04:16Z</dcterms:created>
  <dcterms:modified xsi:type="dcterms:W3CDTF">2021-08-19T02:37:05Z</dcterms:modified>
</cp:coreProperties>
</file>