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8289-30B2-A966-862A-4162338A4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1E29-7CE0-B02D-87C3-E1043A873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E301-08F8-F64A-4D2B-80A25969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6860-D82B-E060-8A75-889F6773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154F-4ADD-F018-FE71-C0D7EAA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0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BD6B-1ECB-23BA-D7C0-79FEE7E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9AF8E-44D1-AEDC-E099-3E12BBC7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BCD2-5BE5-01B7-5B71-44F75506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FF8A-A030-2D7A-36FD-6E990760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A48E-74A4-C0B4-6ECC-3F35B464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04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BF0A3-9DB0-B7D9-6F9A-E4D94CB08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4793-0348-777D-5D93-BADA63097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1C9A-443A-5118-DED0-8B5976EC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DE3D-7ABF-B17C-8D75-B4A346B0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5101-8FAC-AE11-4BE2-A54831E7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21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5205-741C-BBD3-3E8E-C1146A0A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D8B5-89AD-2254-A699-52D6154D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F5C0-8323-55C1-9298-236ED06D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A00B-94A1-3EB1-C32B-6F652212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AC88-D2C0-C7B4-91DB-B3A9B94F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9692-58D3-CDA2-1B08-CCDE39AA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A1366-DD1A-3FEB-1E8F-3B8D9786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AFA7-741E-F405-67D8-8830BDC5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5A18-42F2-058F-F3FB-E0C8DDB9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AB58-904A-DB12-3103-DC968A4E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2DCF-1C3A-8750-5137-8A8D7BAF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F0C0-6E04-A1B6-806E-FD50C9F5E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1F103-695B-C77F-CD76-3143995B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1B111-236E-5CD1-72CA-E9F577A7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C666-2489-5C37-A347-BB6BB4D0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B66DD-BE68-EFC8-6F48-C9AF4449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97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051-1699-5212-1E6B-EB10C9F8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D5B2F-3D44-A2E4-1A8A-C24B0C9C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C330-6F21-5CBE-5606-336079F35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CBA3A-8D97-4054-2811-6D73D2A35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D54E0-364E-8437-CB67-BB5F5C766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F3881-A00D-5F1A-4AB7-D60F27DE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31F0-5412-69DF-69DE-824A1123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D7D3C-A386-FEFF-B649-1A3844CF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73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177E-8230-5AC6-C16F-ACDA4645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4B8AC-3081-4FB9-8A10-7A2587CB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D223D-E448-58A7-06C3-E27E2454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0EC26-4D6F-32CF-0AE9-5429E792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15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A5F1D-FB7E-F208-982E-FFDEBA75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AFEA0-F387-6906-6E32-1A03C848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E1D1-52D0-ADD7-C070-D8B253F4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6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0406-C096-35EF-40C6-9E43BE4E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02CE-F8B9-BCEC-D563-8AFC5FF2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210E-460C-8CC4-DEEC-88EE21A9B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FA644-FA86-C3AC-E139-E04A65DA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84C1-56A7-6527-6FAD-A7E726F7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9D60C-6CE5-B991-57E8-EF28A2B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20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8D3E-CC65-B07A-D4B0-7ECF6C7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3C71C-FA28-D151-0D87-35F134542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CF355-91A8-1C82-64A6-BB6D03CE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1A9A2-B2F1-7530-9449-46A9F5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0DC67-866D-1D83-0F33-474D9CBF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63E39-D3D0-6F88-C218-5BF9DEF6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6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FC176-262C-1A0A-8912-BE89F49A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50287-11F8-B640-07FC-2E4D963A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FF9E-A3C4-E617-B9A8-A77D0F894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4713-C052-4E31-859F-572486029583}" type="datetimeFigureOut">
              <a:rPr lang="en-AU" smtClean="0"/>
              <a:t>12/11/2023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A1EB-FF21-F394-5415-1FB106BEE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FF26-199B-E112-5DA0-9EDA40293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AF5C-DBEB-4CD4-976D-F295823264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0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6B359DF-AB21-AA33-5E7E-62A76352C9DF}"/>
              </a:ext>
            </a:extLst>
          </p:cNvPr>
          <p:cNvGrpSpPr/>
          <p:nvPr/>
        </p:nvGrpSpPr>
        <p:grpSpPr>
          <a:xfrm>
            <a:off x="1695892" y="66997"/>
            <a:ext cx="8277447" cy="6200191"/>
            <a:chOff x="1695892" y="66997"/>
            <a:chExt cx="8277447" cy="620019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DDB9239-9E9F-D14E-9BA9-B0A51ED1BE1F}"/>
                </a:ext>
              </a:extLst>
            </p:cNvPr>
            <p:cNvSpPr/>
            <p:nvPr/>
          </p:nvSpPr>
          <p:spPr>
            <a:xfrm>
              <a:off x="4959032" y="1250187"/>
              <a:ext cx="2191116" cy="33748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UI Binding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9B2388B-FC73-676D-2D16-9B2A77A84229}"/>
                </a:ext>
              </a:extLst>
            </p:cNvPr>
            <p:cNvSpPr/>
            <p:nvPr/>
          </p:nvSpPr>
          <p:spPr>
            <a:xfrm>
              <a:off x="4532216" y="742478"/>
              <a:ext cx="923691" cy="33234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UI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8528F1-B113-F3CC-C21B-84C666E740DC}"/>
                </a:ext>
              </a:extLst>
            </p:cNvPr>
            <p:cNvGrpSpPr/>
            <p:nvPr/>
          </p:nvGrpSpPr>
          <p:grpSpPr>
            <a:xfrm>
              <a:off x="3237616" y="1724648"/>
              <a:ext cx="5564087" cy="3239799"/>
              <a:chOff x="5555513" y="3030281"/>
              <a:chExt cx="5564087" cy="3239799"/>
            </a:xfrm>
          </p:grpSpPr>
          <p:sp>
            <p:nvSpPr>
              <p:cNvPr id="4" name="Flowchart: Magnetic Disk 3">
                <a:extLst>
                  <a:ext uri="{FF2B5EF4-FFF2-40B4-BE49-F238E27FC236}">
                    <a16:creationId xmlns:a16="http://schemas.microsoft.com/office/drawing/2014/main" id="{123868BE-4443-8CD7-70B3-163F8BBA19A6}"/>
                  </a:ext>
                </a:extLst>
              </p:cNvPr>
              <p:cNvSpPr/>
              <p:nvPr/>
            </p:nvSpPr>
            <p:spPr>
              <a:xfrm>
                <a:off x="7022804" y="3030281"/>
                <a:ext cx="2695353" cy="3230932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1C5F861E-3351-8F8E-3E43-F087CD49ACA3}"/>
                  </a:ext>
                </a:extLst>
              </p:cNvPr>
              <p:cNvSpPr/>
              <p:nvPr/>
            </p:nvSpPr>
            <p:spPr>
              <a:xfrm>
                <a:off x="7366790" y="4142473"/>
                <a:ext cx="1086293" cy="18205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Data store 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06CB758-892C-1AA3-CCEE-564CBA6133BA}"/>
                  </a:ext>
                </a:extLst>
              </p:cNvPr>
              <p:cNvGrpSpPr/>
              <p:nvPr/>
            </p:nvGrpSpPr>
            <p:grpSpPr>
              <a:xfrm>
                <a:off x="7799944" y="4344859"/>
                <a:ext cx="3319656" cy="1925221"/>
                <a:chOff x="1759038" y="3196541"/>
                <a:chExt cx="4630357" cy="1925221"/>
              </a:xfrm>
            </p:grpSpPr>
            <p:sp>
              <p:nvSpPr>
                <p:cNvPr id="6" name="Flowchart: Predefined Process 5">
                  <a:extLst>
                    <a:ext uri="{FF2B5EF4-FFF2-40B4-BE49-F238E27FC236}">
                      <a16:creationId xmlns:a16="http://schemas.microsoft.com/office/drawing/2014/main" id="{4CCD13D3-D446-C6F2-5EBC-24996B3E0D53}"/>
                    </a:ext>
                  </a:extLst>
                </p:cNvPr>
                <p:cNvSpPr/>
                <p:nvPr/>
              </p:nvSpPr>
              <p:spPr>
                <a:xfrm>
                  <a:off x="3975803" y="3196541"/>
                  <a:ext cx="2413592" cy="1345018"/>
                </a:xfrm>
                <a:prstGeom prst="flowChartPredefined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MSG</a:t>
                  </a:r>
                  <a:br>
                    <a:rPr lang="en-AU" dirty="0"/>
                  </a:br>
                  <a:r>
                    <a:rPr lang="en-AU" dirty="0"/>
                    <a:t>HUB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4A41E1-F64D-68A3-E7C6-6EFC4FBE4CA3}"/>
                    </a:ext>
                  </a:extLst>
                </p:cNvPr>
                <p:cNvSpPr txBox="1"/>
                <p:nvPr/>
              </p:nvSpPr>
              <p:spPr>
                <a:xfrm rot="16200000">
                  <a:off x="5281980" y="3575458"/>
                  <a:ext cx="1100470" cy="515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</a:rPr>
                    <a:t>Events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F709B84-EE5B-10B7-6605-312806582EAC}"/>
                    </a:ext>
                  </a:extLst>
                </p:cNvPr>
                <p:cNvSpPr txBox="1"/>
                <p:nvPr/>
              </p:nvSpPr>
              <p:spPr>
                <a:xfrm>
                  <a:off x="1759038" y="4752430"/>
                  <a:ext cx="1534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dirty="0">
                      <a:solidFill>
                        <a:schemeClr val="bg1"/>
                      </a:solidFill>
                    </a:rPr>
                    <a:t>Monitor</a:t>
                  </a:r>
                </a:p>
              </p:txBody>
            </p: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C5B67BF-9516-5B2D-C27F-EEAACB8CF890}"/>
                  </a:ext>
                </a:extLst>
              </p:cNvPr>
              <p:cNvSpPr/>
              <p:nvPr/>
            </p:nvSpPr>
            <p:spPr>
              <a:xfrm>
                <a:off x="7773804" y="3421852"/>
                <a:ext cx="1087069" cy="3575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EF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172F526-9507-5A1A-189B-54EDADCA39A2}"/>
                  </a:ext>
                </a:extLst>
              </p:cNvPr>
              <p:cNvGrpSpPr/>
              <p:nvPr/>
            </p:nvGrpSpPr>
            <p:grpSpPr>
              <a:xfrm>
                <a:off x="5555513" y="4170944"/>
                <a:ext cx="2125216" cy="1729804"/>
                <a:chOff x="6289286" y="4403208"/>
                <a:chExt cx="2880000" cy="2642875"/>
              </a:xfrm>
            </p:grpSpPr>
            <p:sp>
              <p:nvSpPr>
                <p:cNvPr id="16" name="Arrow: Left 15">
                  <a:extLst>
                    <a:ext uri="{FF2B5EF4-FFF2-40B4-BE49-F238E27FC236}">
                      <a16:creationId xmlns:a16="http://schemas.microsoft.com/office/drawing/2014/main" id="{89E5B369-6D95-862E-956D-1B458EDF73A1}"/>
                    </a:ext>
                  </a:extLst>
                </p:cNvPr>
                <p:cNvSpPr/>
                <p:nvPr/>
              </p:nvSpPr>
              <p:spPr>
                <a:xfrm>
                  <a:off x="6289286" y="5066415"/>
                  <a:ext cx="2880000" cy="6300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(id. </a:t>
                  </a:r>
                  <a:r>
                    <a:rPr lang="en-AU" dirty="0" err="1"/>
                    <a:t>a.b.c</a:t>
                  </a:r>
                  <a:r>
                    <a:rPr lang="en-AU" dirty="0"/>
                    <a:t>) Read (id)</a:t>
                  </a:r>
                </a:p>
              </p:txBody>
            </p:sp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ED705EC0-9B4E-5CD5-7C08-67AE403024C2}"/>
                    </a:ext>
                  </a:extLst>
                </p:cNvPr>
                <p:cNvSpPr/>
                <p:nvPr/>
              </p:nvSpPr>
              <p:spPr>
                <a:xfrm>
                  <a:off x="6289286" y="4403208"/>
                  <a:ext cx="2880000" cy="6300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Id = Create (</a:t>
                  </a:r>
                  <a:r>
                    <a:rPr lang="en-AU" dirty="0" err="1"/>
                    <a:t>a,b,c</a:t>
                  </a:r>
                  <a:r>
                    <a:rPr lang="en-AU" dirty="0"/>
                    <a:t>)</a:t>
                  </a:r>
                </a:p>
              </p:txBody>
            </p:sp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130380B1-160D-867E-F970-9F99924207CC}"/>
                    </a:ext>
                  </a:extLst>
                </p:cNvPr>
                <p:cNvSpPr/>
                <p:nvPr/>
              </p:nvSpPr>
              <p:spPr>
                <a:xfrm>
                  <a:off x="6289286" y="5729622"/>
                  <a:ext cx="2880000" cy="6300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Update (id, </a:t>
                  </a:r>
                  <a:r>
                    <a:rPr lang="en-AU" dirty="0" err="1"/>
                    <a:t>a,b,c</a:t>
                  </a:r>
                  <a:r>
                    <a:rPr lang="en-AU" dirty="0"/>
                    <a:t>)</a:t>
                  </a:r>
                </a:p>
              </p:txBody>
            </p: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D8D3A492-B6C7-BF5E-EB0E-6304F2528523}"/>
                    </a:ext>
                  </a:extLst>
                </p:cNvPr>
                <p:cNvSpPr/>
                <p:nvPr/>
              </p:nvSpPr>
              <p:spPr>
                <a:xfrm>
                  <a:off x="6289286" y="6416083"/>
                  <a:ext cx="2880000" cy="63000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Delete (id)</a:t>
                  </a:r>
                </a:p>
              </p:txBody>
            </p:sp>
          </p:grpSp>
        </p:grp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DF14B959-2F16-9FCA-607A-02F0F965BF83}"/>
                </a:ext>
              </a:extLst>
            </p:cNvPr>
            <p:cNvSpPr/>
            <p:nvPr/>
          </p:nvSpPr>
          <p:spPr>
            <a:xfrm>
              <a:off x="6179479" y="2836840"/>
              <a:ext cx="1086293" cy="18205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Change store 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3D72CC9-437C-B0D8-5F11-AC4DE5E922F4}"/>
                </a:ext>
              </a:extLst>
            </p:cNvPr>
            <p:cNvSpPr/>
            <p:nvPr/>
          </p:nvSpPr>
          <p:spPr>
            <a:xfrm rot="16200000">
              <a:off x="1690174" y="3232338"/>
              <a:ext cx="2191116" cy="90376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Data Bound </a:t>
              </a:r>
              <a:br>
                <a:rPr lang="en-AU" dirty="0"/>
              </a:br>
              <a:r>
                <a:rPr lang="en-AU" dirty="0"/>
                <a:t>Tuples &amp; Functions</a:t>
              </a:r>
              <a:br>
                <a:rPr lang="en-AU" dirty="0"/>
              </a:br>
              <a:r>
                <a:rPr lang="en-AU" dirty="0"/>
                <a:t>(String &amp; Numeric)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A7E9014-CEFD-6B6C-5FC7-0CEA7550BB5D}"/>
                </a:ext>
              </a:extLst>
            </p:cNvPr>
            <p:cNvSpPr/>
            <p:nvPr/>
          </p:nvSpPr>
          <p:spPr>
            <a:xfrm>
              <a:off x="6682562" y="601390"/>
              <a:ext cx="1073642" cy="5952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User Controls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865748C-98C9-B3B3-DE07-E05F5EB2EB4D}"/>
                </a:ext>
              </a:extLst>
            </p:cNvPr>
            <p:cNvSpPr/>
            <p:nvPr/>
          </p:nvSpPr>
          <p:spPr>
            <a:xfrm>
              <a:off x="4477869" y="5069576"/>
              <a:ext cx="3043143" cy="5408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TDD  Loop Test</a:t>
              </a:r>
            </a:p>
            <a:p>
              <a:pPr algn="ctr"/>
              <a:r>
                <a:rPr lang="en-AU" dirty="0"/>
                <a:t>Create (tuple) == (tuple) Read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F504641-98D4-84B2-5BD0-37CBE6AB724B}"/>
                </a:ext>
              </a:extLst>
            </p:cNvPr>
            <p:cNvCxnSpPr>
              <a:stCxn id="6" idx="0"/>
            </p:cNvCxnSpPr>
            <p:nvPr/>
          </p:nvCxnSpPr>
          <p:spPr>
            <a:xfrm>
              <a:off x="7995684" y="3039226"/>
              <a:ext cx="914400" cy="9144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7D38AF4-5D95-81C5-975B-E820B9A8E698}"/>
                </a:ext>
              </a:extLst>
            </p:cNvPr>
            <p:cNvCxnSpPr>
              <a:cxnSpLocks/>
              <a:stCxn id="6" idx="3"/>
              <a:endCxn id="9" idx="3"/>
            </p:cNvCxnSpPr>
            <p:nvPr/>
          </p:nvCxnSpPr>
          <p:spPr>
            <a:xfrm flipH="1" flipV="1">
              <a:off x="7150148" y="1418930"/>
              <a:ext cx="1651555" cy="2292805"/>
            </a:xfrm>
            <a:prstGeom prst="bentConnector3">
              <a:avLst>
                <a:gd name="adj1" fmla="val -13842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7CEF017-32CF-C358-3576-8BCDF397C32F}"/>
                </a:ext>
              </a:extLst>
            </p:cNvPr>
            <p:cNvCxnSpPr>
              <a:cxnSpLocks/>
              <a:stCxn id="23" idx="0"/>
              <a:endCxn id="25" idx="1"/>
            </p:cNvCxnSpPr>
            <p:nvPr/>
          </p:nvCxnSpPr>
          <p:spPr>
            <a:xfrm rot="10800000" flipH="1" flipV="1">
              <a:off x="2333847" y="3684222"/>
              <a:ext cx="2144021" cy="1655761"/>
            </a:xfrm>
            <a:prstGeom prst="bentConnector3">
              <a:avLst>
                <a:gd name="adj1" fmla="val -40684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574458B-B2D3-6F54-C1D6-4611836ECCD7}"/>
                </a:ext>
              </a:extLst>
            </p:cNvPr>
            <p:cNvCxnSpPr>
              <a:cxnSpLocks/>
              <a:stCxn id="23" idx="3"/>
              <a:endCxn id="9" idx="1"/>
            </p:cNvCxnSpPr>
            <p:nvPr/>
          </p:nvCxnSpPr>
          <p:spPr>
            <a:xfrm rot="5400000" flipH="1" flipV="1">
              <a:off x="3287515" y="917148"/>
              <a:ext cx="1169735" cy="2173300"/>
            </a:xfrm>
            <a:prstGeom prst="bentConnector2">
              <a:avLst/>
            </a:prstGeom>
            <a:ln w="762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93F7229-1BE9-A09A-92AD-B7C210A45E6E}"/>
                </a:ext>
              </a:extLst>
            </p:cNvPr>
            <p:cNvSpPr txBox="1"/>
            <p:nvPr/>
          </p:nvSpPr>
          <p:spPr>
            <a:xfrm>
              <a:off x="4698965" y="66997"/>
              <a:ext cx="24604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/>
                <a:t>CRUD Pattern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318ADB7-5CDB-6EEC-85BE-18DBCB807205}"/>
                </a:ext>
              </a:extLst>
            </p:cNvPr>
            <p:cNvSpPr/>
            <p:nvPr/>
          </p:nvSpPr>
          <p:spPr>
            <a:xfrm>
              <a:off x="1695892" y="1675811"/>
              <a:ext cx="8277447" cy="334492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7E252248-459F-9D61-020A-80B6F6C5763A}"/>
                </a:ext>
              </a:extLst>
            </p:cNvPr>
            <p:cNvCxnSpPr>
              <a:stCxn id="6" idx="3"/>
              <a:endCxn id="25" idx="3"/>
            </p:cNvCxnSpPr>
            <p:nvPr/>
          </p:nvCxnSpPr>
          <p:spPr>
            <a:xfrm flipH="1">
              <a:off x="7521012" y="3711735"/>
              <a:ext cx="1280691" cy="1628249"/>
            </a:xfrm>
            <a:prstGeom prst="bentConnector3">
              <a:avLst>
                <a:gd name="adj1" fmla="val -1785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hought Bubble: Cloud 73">
              <a:extLst>
                <a:ext uri="{FF2B5EF4-FFF2-40B4-BE49-F238E27FC236}">
                  <a16:creationId xmlns:a16="http://schemas.microsoft.com/office/drawing/2014/main" id="{A46EB3E5-1E18-973C-9146-4639C2F0717E}"/>
                </a:ext>
              </a:extLst>
            </p:cNvPr>
            <p:cNvSpPr/>
            <p:nvPr/>
          </p:nvSpPr>
          <p:spPr>
            <a:xfrm>
              <a:off x="4888173" y="5726373"/>
              <a:ext cx="2097418" cy="540815"/>
            </a:xfrm>
            <a:prstGeom prst="cloudCallout">
              <a:avLst>
                <a:gd name="adj1" fmla="val 48110"/>
                <a:gd name="adj2" fmla="val 1236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WebApi</a:t>
              </a:r>
              <a:endParaRPr lang="en-AU" dirty="0"/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94922212-05DE-94D6-7B93-BFA66C114DA3}"/>
                </a:ext>
              </a:extLst>
            </p:cNvPr>
            <p:cNvCxnSpPr>
              <a:stCxn id="23" idx="0"/>
              <a:endCxn id="74" idx="0"/>
            </p:cNvCxnSpPr>
            <p:nvPr/>
          </p:nvCxnSpPr>
          <p:spPr>
            <a:xfrm rot="10800000" flipH="1" flipV="1">
              <a:off x="2333847" y="3684223"/>
              <a:ext cx="2560831" cy="2312558"/>
            </a:xfrm>
            <a:prstGeom prst="bentConnector3">
              <a:avLst>
                <a:gd name="adj1" fmla="val -34062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D434842-19FE-92DD-832C-39662CC088AB}"/>
                </a:ext>
              </a:extLst>
            </p:cNvPr>
            <p:cNvCxnSpPr>
              <a:stCxn id="6" idx="3"/>
              <a:endCxn id="74" idx="2"/>
            </p:cNvCxnSpPr>
            <p:nvPr/>
          </p:nvCxnSpPr>
          <p:spPr>
            <a:xfrm flipH="1">
              <a:off x="6983843" y="3711735"/>
              <a:ext cx="1817860" cy="2285046"/>
            </a:xfrm>
            <a:prstGeom prst="bentConnector3">
              <a:avLst>
                <a:gd name="adj1" fmla="val -12575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B82EFDB-94F1-F480-BEA8-DDCBE076E204}"/>
                </a:ext>
              </a:extLst>
            </p:cNvPr>
            <p:cNvCxnSpPr>
              <a:stCxn id="10" idx="3"/>
              <a:endCxn id="24" idx="1"/>
            </p:cNvCxnSpPr>
            <p:nvPr/>
          </p:nvCxnSpPr>
          <p:spPr>
            <a:xfrm flipV="1">
              <a:off x="5455907" y="899014"/>
              <a:ext cx="1226655" cy="9639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8BCF4A67-D994-3923-0C29-7FFDFA6480D3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>
            <a:xfrm>
              <a:off x="5455907" y="908653"/>
              <a:ext cx="598683" cy="341534"/>
            </a:xfrm>
            <a:prstGeom prst="bentConnector2">
              <a:avLst/>
            </a:prstGeom>
            <a:ln w="762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92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</dc:creator>
  <cp:lastModifiedBy>David V</cp:lastModifiedBy>
  <cp:revision>8</cp:revision>
  <dcterms:created xsi:type="dcterms:W3CDTF">2023-11-12T05:41:16Z</dcterms:created>
  <dcterms:modified xsi:type="dcterms:W3CDTF">2023-11-12T12:04:34Z</dcterms:modified>
</cp:coreProperties>
</file>