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roximaNova-bold.fntdata"/><Relationship Id="rId10" Type="http://schemas.openxmlformats.org/officeDocument/2006/relationships/slide" Target="slides/slide6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Laptop Recommendation Expert System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25"/>
            <a:ext cx="42114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1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25" y="143200"/>
            <a:ext cx="7466550" cy="38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770150" y="4208325"/>
            <a:ext cx="77931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Fig : Classification of Laptops into Categories based on Specification.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whole expert system is made in Prolog.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console is used to ask questions from the user and a final recommendation is given.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 u="sng"/>
              <a:t>Input:	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Type of laptop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Budget Constraint</a:t>
            </a:r>
            <a:r>
              <a:rPr lang="en" u="sng"/>
              <a:t>                                                                                                                                                                       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 u="sng"/>
              <a:t>Steps: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Obtain complete list of laptops in the database.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Filter according to budget constraint.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Sort according to specifications.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Finally, extract the laptops which satisfy user’s type requirement.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How does the Expert System compares Laptops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expert system uses the comparator rule compare_laptop with arity 2.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This rule compares the laptops on the basis of their price, processor_brand,type of processor , graphic card size and screen size.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If a laptop </a:t>
            </a:r>
            <a:r>
              <a:rPr b="1" lang="en"/>
              <a:t>completely dominates </a:t>
            </a:r>
            <a:r>
              <a:rPr lang="en"/>
              <a:t>over the other, then it is given a priority.</a:t>
            </a:r>
            <a:br>
              <a:rPr lang="en"/>
            </a:br>
            <a:r>
              <a:rPr lang="en"/>
              <a:t>The above rules are prioritized: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Price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Processor brand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Processor Type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Graphic card size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Screen size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125" y="300875"/>
            <a:ext cx="4541750" cy="45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Scope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Introduction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Knowledge Sources &amp; Acquisition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Knowledge Design &amp; Engineering  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for the Project.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Many fooled by shopkeeper’s words or exciting offers from online sites.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accent3"/>
                </a:solidFill>
              </a:rPr>
              <a:t>With this expert system ,one wouldn’t have to take a step out of his door for market.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Laptops have become indispensable part of every people these days.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With a</a:t>
            </a:r>
            <a:r>
              <a:rPr lang="en"/>
              <a:t> large number of options and the associated technical jargon can be overwhelming for a layman 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A Laptop</a:t>
            </a:r>
            <a:r>
              <a:rPr lang="en"/>
              <a:t> recommendation expert system  aims to suggest the best laptop available according to the requirements of the user and satisfying the budget constraints.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765725" y="793100"/>
            <a:ext cx="79116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is an Expert System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 system that emulates the decision making ability of a human expert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Solves complex problems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Uses reasoning about the knowledge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Knowledge represented in form of  IF-THEN rules</a:t>
            </a:r>
          </a:p>
          <a:p>
            <a:pPr indent="-342900" lvl="0" marL="45720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Relates facts to 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 of An expert system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996975" y="796825"/>
            <a:ext cx="801000" cy="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00" y="1163213"/>
            <a:ext cx="5667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61825"/>
            <a:ext cx="8520600" cy="55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Knowledge Source and Acquisition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Knowledge source is taken from amazon.in as a reference.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We took laptops from different companies comprising of different models.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PHP </a:t>
            </a:r>
            <a:r>
              <a:rPr lang="en" sz="1400"/>
              <a:t>Adminer and MySQL for collaborative collection of data.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Attributes collected for each laptop: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Processor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Graphic card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Screen size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Hard disk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Clock frequency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" sz="1200"/>
              <a:t>Brand, etc.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575" y="396750"/>
            <a:ext cx="4568850" cy="4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1304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Knowledge Design and Engineering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9484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laptops are first classified into four main categories - Gaming, Clerical, Development, Home based on  hardware specifications and operating system present.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resultant list obtained is checked for price constraints.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Laptops having price greater than the budget provided by the user are removed from the list.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list is sorted using a custom made comparator function such that the best laptop is at the head of the list, which is then recommended to the user.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