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5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84841" autoAdjust="0"/>
  </p:normalViewPr>
  <p:slideViewPr>
    <p:cSldViewPr snapToGrid="0">
      <p:cViewPr varScale="1">
        <p:scale>
          <a:sx n="97" d="100"/>
          <a:sy n="97" d="100"/>
        </p:scale>
        <p:origin x="111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29502-5ADA-48EB-952C-0C8911BBBB8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3308F-0D9F-407B-8C56-8E84F00C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עקרונות התבנית הם מבנה של: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 - 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מודל מתאר על האובייקטים שמהווים את ה-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 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של התוכנית. (הלוגיקה)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View - 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החלק האחראי על הגרפיקה וממשק המשתמש. (ה-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UI - User Interface), 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כמו כן הוא מחזיק מופע של ה-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ViewModel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ViewModel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החלק אשר מהווה רכיב תקשורת בין החלקים ומחזיק רכיבי לוגיקה של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UI. 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מחזיק מופע של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Model.</a:t>
            </a:r>
          </a:p>
          <a:p>
            <a:pPr algn="r" rtl="1"/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הרעיון הוא הפרדה מוחלטת בין ה-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View 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לבין ה-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 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כשהתקשורת ביניהם היא באמצעות מנגנוני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Commands 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להעברת פקודות\מסרים, ו-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 Binding 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בין ה-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View 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ל-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ViewModel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כדי להציג נתונים.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3308F-0D9F-407B-8C56-8E84F00CC7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6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098A0168-EB40-45AF-89A1-87DE0A55FFC6}" type="datetime1">
              <a:rPr lang="en-US" smtClean="0"/>
              <a:t>6/27/2021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34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5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2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0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0E05506-6815-4E0E-B1DE-ECA35C2016DF}" type="datetime1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43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2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2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9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6/27/2021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153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694112F-55F4-4776-A323-7418930321C8}" type="datetime1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783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FBEA57F-793F-4683-BD8A-741FD4B89154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7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r-Memia/flightGear" TargetMode="External"/><Relationship Id="rId4" Type="http://schemas.openxmlformats.org/officeDocument/2006/relationships/hyperlink" Target="https://youtu.be/uNmJa99AYA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כנף מטוס מעל עננים">
            <a:extLst>
              <a:ext uri="{FF2B5EF4-FFF2-40B4-BE49-F238E27FC236}">
                <a16:creationId xmlns:a16="http://schemas.microsoft.com/office/drawing/2014/main" id="{313A0BA3-D8CD-4731-BB03-05DEBE55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" b="7833"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844428-C09C-4C8E-9393-FB510A2B9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531" y="1612490"/>
            <a:ext cx="8373711" cy="1140542"/>
          </a:xfrm>
        </p:spPr>
        <p:txBody>
          <a:bodyPr anchor="b">
            <a:normAutofit fontScale="90000"/>
          </a:bodyPr>
          <a:lstStyle/>
          <a:p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android application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remote control joystick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034D96E-4A92-4275-890F-6730ED9C5D16}"/>
              </a:ext>
            </a:extLst>
          </p:cNvPr>
          <p:cNvSpPr txBox="1"/>
          <p:nvPr/>
        </p:nvSpPr>
        <p:spPr>
          <a:xfrm>
            <a:off x="2536722" y="5093110"/>
            <a:ext cx="327414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Dvir Asaf</a:t>
            </a:r>
          </a:p>
          <a:p>
            <a:r>
              <a:rPr lang="en-US" dirty="0">
                <a:solidFill>
                  <a:schemeClr val="bg1"/>
                </a:solidFill>
              </a:rPr>
              <a:t>Or </a:t>
            </a:r>
            <a:r>
              <a:rPr lang="en-US" dirty="0" err="1">
                <a:solidFill>
                  <a:schemeClr val="bg1"/>
                </a:solidFill>
              </a:rPr>
              <a:t>Memia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E209387A-B9F7-4EE9-BA9D-40BB2D25D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357" y="4642139"/>
            <a:ext cx="1997776" cy="186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6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C705-9D4F-4337-AEF9-633236D3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271" y="580693"/>
            <a:ext cx="5879796" cy="1037221"/>
          </a:xfrm>
        </p:spPr>
        <p:txBody>
          <a:bodyPr anchor="ctr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EEAA-ABE5-4290-B865-700AE3F26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272" y="1967681"/>
            <a:ext cx="6527358" cy="3272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project was done as part of Advanced Programming course, part 2, at Bar Ilan University.</a:t>
            </a:r>
          </a:p>
          <a:p>
            <a:pPr marL="0" indent="0">
              <a:buNone/>
            </a:pPr>
            <a:r>
              <a:rPr lang="en-US" dirty="0"/>
              <a:t>Course number : 89211</a:t>
            </a:r>
            <a:br>
              <a:rPr lang="en-US" dirty="0"/>
            </a:br>
            <a:r>
              <a:rPr lang="en-US" dirty="0"/>
              <a:t>Lecturer : Eli </a:t>
            </a:r>
            <a:r>
              <a:rPr lang="en-US" dirty="0" err="1"/>
              <a:t>Halaschi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Students' names: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888D1-493F-48A6-8F37-B5F2C9F0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01678" y="6140304"/>
            <a:ext cx="3296085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9176D-2B2E-46DD-B6CB-9ACF67FA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12DBF-5C01-4D5D-B4A3-3564847D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 descr="Glasses on top of a book">
            <a:extLst>
              <a:ext uri="{FF2B5EF4-FFF2-40B4-BE49-F238E27FC236}">
                <a16:creationId xmlns:a16="http://schemas.microsoft.com/office/drawing/2014/main" id="{D798407F-791F-4E10-944B-56BA267EF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47" r="44079" b="-1"/>
          <a:stretch/>
        </p:blipFill>
        <p:spPr>
          <a:xfrm>
            <a:off x="20" y="10"/>
            <a:ext cx="3296085" cy="6857990"/>
          </a:xfrm>
          <a:prstGeom prst="rect">
            <a:avLst/>
          </a:prstGeom>
        </p:spPr>
      </p:pic>
      <p:pic>
        <p:nvPicPr>
          <p:cNvPr id="9" name="תמונה 8" descr="תמונה שמכילה שמים, אדם, חוץ, איש&#10;&#10;התיאור נוצר באופן אוטומטי">
            <a:extLst>
              <a:ext uri="{FF2B5EF4-FFF2-40B4-BE49-F238E27FC236}">
                <a16:creationId xmlns:a16="http://schemas.microsoft.com/office/drawing/2014/main" id="{B5EE5216-D940-4573-B4F0-F9B765392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821" y="4211216"/>
            <a:ext cx="2572117" cy="1929088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E611312D-6148-439E-9B1D-5410051B3FF1}"/>
              </a:ext>
            </a:extLst>
          </p:cNvPr>
          <p:cNvSpPr txBox="1"/>
          <p:nvPr/>
        </p:nvSpPr>
        <p:spPr>
          <a:xfrm>
            <a:off x="9449045" y="3841884"/>
            <a:ext cx="20416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Or </a:t>
            </a:r>
            <a:r>
              <a:rPr lang="en-US" dirty="0" err="1"/>
              <a:t>Memia</a:t>
            </a:r>
            <a:endParaRPr lang="he-IL" dirty="0"/>
          </a:p>
        </p:txBody>
      </p:sp>
      <p:pic>
        <p:nvPicPr>
          <p:cNvPr id="12" name="תמונה 11" descr="תמונה שמכילה חוץ, שמים, אדם, איש&#10;&#10;התיאור נוצר באופן אוטומטי">
            <a:extLst>
              <a:ext uri="{FF2B5EF4-FFF2-40B4-BE49-F238E27FC236}">
                <a16:creationId xmlns:a16="http://schemas.microsoft.com/office/drawing/2014/main" id="{F6299360-409A-4933-972A-73654BB97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271" y="4211216"/>
            <a:ext cx="2772516" cy="2043992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C12F8854-3748-41C2-9A08-75D426D303E3}"/>
              </a:ext>
            </a:extLst>
          </p:cNvPr>
          <p:cNvSpPr txBox="1"/>
          <p:nvPr/>
        </p:nvSpPr>
        <p:spPr>
          <a:xfrm>
            <a:off x="3932903" y="3841884"/>
            <a:ext cx="15633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Dvir Asaf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4663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PU עם מספרים בינאריים ושרטוט">
            <a:extLst>
              <a:ext uri="{FF2B5EF4-FFF2-40B4-BE49-F238E27FC236}">
                <a16:creationId xmlns:a16="http://schemas.microsoft.com/office/drawing/2014/main" id="{41DD6402-2644-41D4-AEF4-B2EE28BF8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6" r="29729" b="1"/>
          <a:stretch/>
        </p:blipFill>
        <p:spPr>
          <a:xfrm>
            <a:off x="190846" y="237744"/>
            <a:ext cx="4040033" cy="6382512"/>
          </a:xfrm>
          <a:prstGeom prst="rect">
            <a:avLst/>
          </a:prstGeom>
        </p:spPr>
      </p:pic>
      <p:sp>
        <p:nvSpPr>
          <p:cNvPr id="28" name="Rectangle 25">
            <a:extLst>
              <a:ext uri="{FF2B5EF4-FFF2-40B4-BE49-F238E27FC236}">
                <a16:creationId xmlns:a16="http://schemas.microsoft.com/office/drawing/2014/main" id="{BE7270DF-375F-4ECC-989A-D033E481A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9465" y="237744"/>
            <a:ext cx="7652977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847FB-FDA3-4051-9161-54F382DC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192" y="642593"/>
            <a:ext cx="6280826" cy="1746504"/>
          </a:xfrm>
        </p:spPr>
        <p:txBody>
          <a:bodyPr>
            <a:normAutofit/>
          </a:bodyPr>
          <a:lstStyle/>
          <a:p>
            <a:r>
              <a:rPr lang="en-US"/>
              <a:t>App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009A3-426B-4474-8C46-4C8E84A9F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2386584"/>
            <a:ext cx="6280826" cy="3648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developed an Android application which allow the user to control Flight simulator aircrafts that runs on remote Android device.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ED69B-C46C-4421-930C-F377E80B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8024" y="6217920"/>
            <a:ext cx="1463040" cy="256032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81D2C36F-4504-47C0-B82F-A167342A2754}" type="slidenum">
              <a:rPr lang="en-US" smtClean="0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C834-F605-48EC-91BA-4F617E60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4574" y="6214535"/>
            <a:ext cx="4480560" cy="256032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451A9-B5B7-4713-96F8-9CFE1FF3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93720" y="6214535"/>
            <a:ext cx="2743200" cy="256032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BE0A88F0-556B-4BB7-8AAB-D63AEB65C662}" type="datetime1">
              <a:rPr lang="en-US"/>
              <a:pPr algn="r">
                <a:spcAft>
                  <a:spcPts val="600"/>
                </a:spcAft>
              </a:pPr>
              <a:t>6/27/2021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4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A274-D511-46CC-AD7E-1B812C530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109" y="596756"/>
            <a:ext cx="7061771" cy="1102391"/>
          </a:xfrm>
        </p:spPr>
        <p:txBody>
          <a:bodyPr anchor="ctr">
            <a:normAutofit/>
          </a:bodyPr>
          <a:lstStyle/>
          <a:p>
            <a:r>
              <a:rPr lang="en-US" sz="3400" dirty="0"/>
              <a:t>App architecture and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67ECD-5C9E-4535-9035-B52AC1D33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960" y="1525231"/>
            <a:ext cx="5616282" cy="873840"/>
          </a:xfrm>
        </p:spPr>
        <p:txBody>
          <a:bodyPr>
            <a:normAutofit/>
          </a:bodyPr>
          <a:lstStyle/>
          <a:p>
            <a:r>
              <a:rPr lang="en-US" dirty="0"/>
              <a:t>The app was written in the Kotlin language</a:t>
            </a:r>
          </a:p>
          <a:p>
            <a:r>
              <a:rPr lang="en-US" dirty="0"/>
              <a:t>The app is based on the MVVM design pattern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FABDC-6DCC-4421-B59A-8F5CFD45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6377" y="6140304"/>
            <a:ext cx="4566015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42506-A0C6-4328-B139-3F38C980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DBB70-05B8-4352-9CB6-585B25BC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97D678F6-C277-4D41-9BDF-B0E2EE39A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18" y="1849974"/>
            <a:ext cx="2303156" cy="4457698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ADAD2DA1-AD21-4F0A-97B8-C5C677128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401" y="3025217"/>
            <a:ext cx="4258269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5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E783-B716-464A-8B90-512924D0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606" y="369962"/>
            <a:ext cx="10058400" cy="1371600"/>
          </a:xfrm>
        </p:spPr>
        <p:txBody>
          <a:bodyPr/>
          <a:lstStyle/>
          <a:p>
            <a:r>
              <a:rPr lang="en-US" dirty="0"/>
              <a:t>MVVM Design Pattern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6CDD5-719F-4EDA-A1B0-E2D0BD32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35A18-00D6-40B5-B314-1547ED05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14A6-70F7-4894-9697-26A61C5B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697943-82B1-4426-99AA-85B28AD2E167}"/>
              </a:ext>
            </a:extLst>
          </p:cNvPr>
          <p:cNvSpPr txBox="1">
            <a:spLocks/>
          </p:cNvSpPr>
          <p:nvPr/>
        </p:nvSpPr>
        <p:spPr>
          <a:xfrm>
            <a:off x="4188542" y="1446594"/>
            <a:ext cx="3072581" cy="20465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1600" dirty="0">
                <a:latin typeface="Segoe UI" panose="020B0502040204020203" pitchFamily="34" charset="0"/>
              </a:rPr>
              <a:t>View Model</a:t>
            </a:r>
          </a:p>
          <a:p>
            <a:pPr marL="0" indent="0">
              <a:buFont typeface="Garamond" pitchFamily="18" charset="0"/>
              <a:buNone/>
            </a:pPr>
            <a:r>
              <a:rPr lang="en-US" sz="1600" dirty="0">
                <a:latin typeface="Segoe UI" panose="020B0502040204020203" pitchFamily="34" charset="0"/>
              </a:rPr>
              <a:t>Implements properties and commands to which the view can data bind to, and notifies the view of any state changes through change notification events.</a:t>
            </a:r>
          </a:p>
          <a:p>
            <a:pPr marL="0" indent="0">
              <a:buFont typeface="Garamond" pitchFamily="18" charset="0"/>
              <a:buNone/>
            </a:pPr>
            <a:r>
              <a:rPr lang="en-US" sz="1600" dirty="0">
                <a:latin typeface="Segoe UI" panose="020B0502040204020203" pitchFamily="34" charset="0"/>
              </a:rPr>
              <a:t>In this project the view Model is responsible of sending commands to Model and link between the model and the view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59B0CE-C6D9-4D07-AC12-A560BB2FEBD5}"/>
              </a:ext>
            </a:extLst>
          </p:cNvPr>
          <p:cNvSpPr txBox="1">
            <a:spLocks/>
          </p:cNvSpPr>
          <p:nvPr/>
        </p:nvSpPr>
        <p:spPr>
          <a:xfrm>
            <a:off x="429670" y="3959800"/>
            <a:ext cx="3072581" cy="1910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Segoe UI" panose="020B0502040204020203" pitchFamily="34" charset="0"/>
              </a:rPr>
              <a:t>Model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Segoe UI" panose="020B0502040204020203" pitchFamily="34" charset="0"/>
              </a:rPr>
              <a:t>Model classes are non-visual classes that encapsulate the app's data.</a:t>
            </a:r>
          </a:p>
          <a:p>
            <a:pPr marL="0" indent="0">
              <a:buNone/>
            </a:pPr>
            <a:r>
              <a:rPr lang="en-US" sz="1600" dirty="0">
                <a:latin typeface="Segoe UI" panose="020B0502040204020203" pitchFamily="34" charset="0"/>
              </a:rPr>
              <a:t>In this project the model is responsible of connection between the device and the flight simulator.</a:t>
            </a:r>
            <a:endParaRPr lang="en-US" sz="1600" dirty="0"/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06224F36-C73B-49FB-9C17-1BC3712F1D2A}"/>
              </a:ext>
            </a:extLst>
          </p:cNvPr>
          <p:cNvCxnSpPr/>
          <p:nvPr/>
        </p:nvCxnSpPr>
        <p:spPr>
          <a:xfrm flipH="1">
            <a:off x="1573161" y="1877878"/>
            <a:ext cx="2585884" cy="2046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DFAD450E-E28D-4518-9EB6-409B36FC3F9A}"/>
              </a:ext>
            </a:extLst>
          </p:cNvPr>
          <p:cNvCxnSpPr>
            <a:cxnSpLocks/>
          </p:cNvCxnSpPr>
          <p:nvPr/>
        </p:nvCxnSpPr>
        <p:spPr>
          <a:xfrm>
            <a:off x="7290620" y="2014194"/>
            <a:ext cx="2187677" cy="191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16864E2C-BF95-46B6-939D-F4B2622F0DAA}"/>
              </a:ext>
            </a:extLst>
          </p:cNvPr>
          <p:cNvSpPr txBox="1"/>
          <p:nvPr/>
        </p:nvSpPr>
        <p:spPr>
          <a:xfrm rot="2314434">
            <a:off x="7920375" y="2979656"/>
            <a:ext cx="1563329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Data Binding</a:t>
            </a:r>
            <a:endParaRPr lang="he-IL" sz="1200" dirty="0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22E883D6-240B-4397-8D80-28186C8609A8}"/>
              </a:ext>
            </a:extLst>
          </p:cNvPr>
          <p:cNvSpPr txBox="1"/>
          <p:nvPr/>
        </p:nvSpPr>
        <p:spPr>
          <a:xfrm rot="2559296">
            <a:off x="7842164" y="3302654"/>
            <a:ext cx="97339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operation</a:t>
            </a:r>
            <a:endParaRPr lang="he-IL" sz="12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FD1F937-E10F-47C9-86A4-6A5C5A07CCE0}"/>
              </a:ext>
            </a:extLst>
          </p:cNvPr>
          <p:cNvSpPr txBox="1">
            <a:spLocks/>
          </p:cNvSpPr>
          <p:nvPr/>
        </p:nvSpPr>
        <p:spPr>
          <a:xfrm>
            <a:off x="8384458" y="3959801"/>
            <a:ext cx="3072581" cy="1910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View </a:t>
            </a:r>
          </a:p>
          <a:p>
            <a:pPr marL="0" indent="0">
              <a:buNone/>
            </a:pPr>
            <a:r>
              <a:rPr lang="en-US" sz="1600" dirty="0">
                <a:latin typeface="Segoe UI" panose="020B0502040204020203" pitchFamily="34" charset="0"/>
              </a:rPr>
              <a:t>R</a:t>
            </a:r>
            <a:r>
              <a:rPr lang="en-US" sz="1600" b="0" i="0" dirty="0">
                <a:effectLst/>
                <a:latin typeface="Segoe UI" panose="020B0502040204020203" pitchFamily="34" charset="0"/>
              </a:rPr>
              <a:t>esponsible for defining the structure, layout, and appearance of what the user sees on screen.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Segoe UI" panose="020B0502040204020203" pitchFamily="34" charset="0"/>
              </a:rPr>
              <a:t>In this project the view is responsible of the Joystick and the Main Activity</a:t>
            </a:r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4E9B5A70-A757-4A2E-8169-1879F6869331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7261123" y="2469859"/>
            <a:ext cx="1882878" cy="157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1340BF1B-54AF-497A-B1A2-B2EFDFB5905A}"/>
              </a:ext>
            </a:extLst>
          </p:cNvPr>
          <p:cNvSpPr txBox="1"/>
          <p:nvPr/>
        </p:nvSpPr>
        <p:spPr>
          <a:xfrm rot="19362014">
            <a:off x="2310827" y="2639046"/>
            <a:ext cx="110121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Commands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82310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6A7E-D9D1-4751-8B0B-B75A5D80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142" y="276008"/>
            <a:ext cx="10058400" cy="1371600"/>
          </a:xfrm>
        </p:spPr>
        <p:txBody>
          <a:bodyPr/>
          <a:lstStyle/>
          <a:p>
            <a:r>
              <a:rPr lang="en-US" dirty="0"/>
              <a:t>UML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CF247-5A56-47C9-8C9E-68ABECF8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015BD-9B94-4E98-B9B6-F1853545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2D854-AA2A-4501-8AF0-CB0191BF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6E8D2BC8-EC03-4CE4-9900-957ACC876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" y="1370710"/>
            <a:ext cx="11504725" cy="4675797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6F70EDA0-7891-4AC6-9F51-485D551CD939}"/>
              </a:ext>
            </a:extLst>
          </p:cNvPr>
          <p:cNvSpPr txBox="1"/>
          <p:nvPr/>
        </p:nvSpPr>
        <p:spPr>
          <a:xfrm>
            <a:off x="728571" y="2093439"/>
            <a:ext cx="9625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Model</a:t>
            </a:r>
            <a:endParaRPr lang="he-IL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11049EB6-28ED-47C1-85DE-5A2BD5225E5C}"/>
              </a:ext>
            </a:extLst>
          </p:cNvPr>
          <p:cNvSpPr txBox="1"/>
          <p:nvPr/>
        </p:nvSpPr>
        <p:spPr>
          <a:xfrm>
            <a:off x="4827638" y="1224193"/>
            <a:ext cx="15338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View Model</a:t>
            </a: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850ED8F3-9D33-4C19-8FD1-8303AB522116}"/>
              </a:ext>
            </a:extLst>
          </p:cNvPr>
          <p:cNvSpPr txBox="1"/>
          <p:nvPr/>
        </p:nvSpPr>
        <p:spPr>
          <a:xfrm>
            <a:off x="9625781" y="2093439"/>
            <a:ext cx="13470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View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8786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6ED0-EE23-4A96-9060-2F30C6F1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CD000060-D06D-4A48-BD8E-978966CC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54" y="727628"/>
            <a:ext cx="5367164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DE4E5113-B3D0-40F8-9F39-B2C2BF92A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3978" y="886862"/>
            <a:ext cx="5054517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10" name="Graphic 9" descr="Play">
            <a:extLst>
              <a:ext uri="{FF2B5EF4-FFF2-40B4-BE49-F238E27FC236}">
                <a16:creationId xmlns:a16="http://schemas.microsoft.com/office/drawing/2014/main" id="{86B30072-6B5C-4F33-AAE4-DAE65F9A2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4017" y="1228185"/>
            <a:ext cx="4414438" cy="44144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F1F1-2845-409C-A5D2-83E241280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try it out!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Video explanation</a:t>
            </a:r>
          </a:p>
          <a:p>
            <a:pPr marL="0" indent="0">
              <a:buNone/>
            </a:pPr>
            <a:r>
              <a:rPr lang="en-US" b="0" i="0" u="sng" dirty="0">
                <a:effectLst/>
                <a:latin typeface="-apple-system"/>
                <a:hlinkClick r:id="rId4"/>
              </a:rPr>
              <a:t>https://youtu.be/uNmJa99AYAk</a:t>
            </a:r>
            <a:endParaRPr lang="en-US" b="0" i="0" u="sng" dirty="0">
              <a:effectLst/>
              <a:latin typeface="-apple-system"/>
            </a:endParaRPr>
          </a:p>
          <a:p>
            <a:pPr marL="0" indent="0">
              <a:buNone/>
            </a:pPr>
            <a:endParaRPr lang="en-US" u="sng" dirty="0">
              <a:latin typeface="-apple-system"/>
            </a:endParaRPr>
          </a:p>
          <a:p>
            <a:pPr marL="0" indent="0">
              <a:buNone/>
            </a:pPr>
            <a:r>
              <a:rPr lang="en-US" dirty="0" err="1">
                <a:latin typeface="-apple-system"/>
              </a:rPr>
              <a:t>Github</a:t>
            </a:r>
            <a:r>
              <a:rPr lang="en-US" dirty="0">
                <a:latin typeface="-apple-system"/>
              </a:rPr>
              <a:t> link</a:t>
            </a:r>
          </a:p>
          <a:p>
            <a:pPr marL="0" indent="0">
              <a:buNone/>
            </a:pPr>
            <a:r>
              <a:rPr lang="en-US" dirty="0">
                <a:latin typeface="-apple-system"/>
                <a:hlinkClick r:id="rId5"/>
              </a:rPr>
              <a:t>https://github.com/Or-Memia/flightGear</a:t>
            </a:r>
            <a:endParaRPr lang="en-US" dirty="0">
              <a:latin typeface="-apple-system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F450-0A40-4153-AB88-8007070A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8E99F-95CC-49F2-85D1-6ABEADF1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48551-2012-48FF-8FDF-6CA84BA1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07672"/>
            <a:ext cx="146304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317</TotalTime>
  <Words>356</Words>
  <Application>Microsoft Office PowerPoint</Application>
  <PresentationFormat>מסך רחב</PresentationFormat>
  <Paragraphs>57</Paragraphs>
  <Slides>7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Century Gothic</vt:lpstr>
      <vt:lpstr>Garamond</vt:lpstr>
      <vt:lpstr>Segoe UI</vt:lpstr>
      <vt:lpstr>Savon</vt:lpstr>
      <vt:lpstr>  android application remote control joystick</vt:lpstr>
      <vt:lpstr>Background</vt:lpstr>
      <vt:lpstr>App goal</vt:lpstr>
      <vt:lpstr>App architecture and language</vt:lpstr>
      <vt:lpstr>MVVM Design Pattern</vt:lpstr>
      <vt:lpstr>UML Diagram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Control Joystick Android App</dc:title>
  <dc:creator>Coral Malachi</dc:creator>
  <cp:lastModifiedBy>Dvir Asaf</cp:lastModifiedBy>
  <cp:revision>21</cp:revision>
  <dcterms:created xsi:type="dcterms:W3CDTF">2021-06-25T15:05:44Z</dcterms:created>
  <dcterms:modified xsi:type="dcterms:W3CDTF">2021-06-27T09:45:16Z</dcterms:modified>
</cp:coreProperties>
</file>