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23" r:id="rId1"/>
  </p:sldMasterIdLst>
  <p:sldIdLst>
    <p:sldId id="256" r:id="rId2"/>
    <p:sldId id="257" r:id="rId3"/>
    <p:sldId id="258" r:id="rId4"/>
    <p:sldId id="259" r:id="rId5"/>
    <p:sldId id="260" r:id="rId6"/>
    <p:sldId id="272" r:id="rId7"/>
    <p:sldId id="261" r:id="rId8"/>
    <p:sldId id="262" r:id="rId9"/>
    <p:sldId id="263" r:id="rId10"/>
    <p:sldId id="264" r:id="rId11"/>
    <p:sldId id="265" r:id="rId12"/>
    <p:sldId id="266" r:id="rId13"/>
    <p:sldId id="267" r:id="rId14"/>
    <p:sldId id="268" r:id="rId15"/>
    <p:sldId id="269" r:id="rId16"/>
    <p:sldId id="271" r:id="rId17"/>
    <p:sldId id="270" r:id="rId1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579EB2-6AE3-4462-A911-95FD677161D7}" v="22" dt="2024-03-09T15:01:15.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4"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3/12/2024</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1079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3/12/2024</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44958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3/12/2024</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836927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3/12/2024</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439405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3/12/2024</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028509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3/12/2024</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044353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3/12/2024</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75729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3/12/2024</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130767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3/12/2024</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378721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3/12/2024</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99601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3/12/2024</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430553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3/12/2024</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1381084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22" r:id="rId6"/>
    <p:sldLayoutId id="2147483717" r:id="rId7"/>
    <p:sldLayoutId id="2147483718" r:id="rId8"/>
    <p:sldLayoutId id="2147483719" r:id="rId9"/>
    <p:sldLayoutId id="2147483721" r:id="rId10"/>
    <p:sldLayoutId id="2147483720"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www.techuk.org/resource/how-nlp-and-victims-voices-are-supported-through-innovative-solutions-tackling-vawg-and-rasso-impact-days.html" TargetMode="External"/><Relationship Id="rId2" Type="http://schemas.openxmlformats.org/officeDocument/2006/relationships/hyperlink" Target="https://hopetraining.co.uk/harnessing-the-power-of-ai-in-the-violence-against-women-and-girls/" TargetMode="External"/><Relationship Id="rId1" Type="http://schemas.openxmlformats.org/officeDocument/2006/relationships/slideLayout" Target="../slideLayouts/slideLayout2.xml"/><Relationship Id="rId4" Type="http://schemas.openxmlformats.org/officeDocument/2006/relationships/hyperlink" Target="https://www.omdena.com/blog/nlp-for-gender-based-violence-with-deep-learn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6D901597-12EB-45F9-BB71-F4A2E9CD2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B8A06957-B519-4112-A297-4689EAE57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278" y="1"/>
            <a:ext cx="8015617" cy="6292303"/>
          </a:xfrm>
          <a:custGeom>
            <a:avLst/>
            <a:gdLst>
              <a:gd name="connsiteX0" fmla="*/ 5149574 w 8015617"/>
              <a:gd name="connsiteY0" fmla="*/ 0 h 6292303"/>
              <a:gd name="connsiteX1" fmla="*/ 7673124 w 8015617"/>
              <a:gd name="connsiteY1" fmla="*/ 0 h 6292303"/>
              <a:gd name="connsiteX2" fmla="*/ 8015617 w 8015617"/>
              <a:gd name="connsiteY2" fmla="*/ 5843045 h 6292303"/>
              <a:gd name="connsiteX3" fmla="*/ 351134 w 8015617"/>
              <a:gd name="connsiteY3" fmla="*/ 6292303 h 6292303"/>
              <a:gd name="connsiteX4" fmla="*/ 0 w 8015617"/>
              <a:gd name="connsiteY4" fmla="*/ 301845 h 6292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5617" h="6292303">
                <a:moveTo>
                  <a:pt x="5149574" y="0"/>
                </a:moveTo>
                <a:lnTo>
                  <a:pt x="7673124" y="0"/>
                </a:lnTo>
                <a:lnTo>
                  <a:pt x="8015617" y="5843045"/>
                </a:lnTo>
                <a:lnTo>
                  <a:pt x="351134" y="6292303"/>
                </a:lnTo>
                <a:lnTo>
                  <a:pt x="0" y="301845"/>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Shape 89">
            <a:extLst>
              <a:ext uri="{FF2B5EF4-FFF2-40B4-BE49-F238E27FC236}">
                <a16:creationId xmlns:a16="http://schemas.microsoft.com/office/drawing/2014/main" id="{4887703D-59A7-4805-B57F-99173594E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682" y="0"/>
            <a:ext cx="7721297" cy="6137534"/>
          </a:xfrm>
          <a:custGeom>
            <a:avLst/>
            <a:gdLst>
              <a:gd name="connsiteX0" fmla="*/ 6989390 w 7721297"/>
              <a:gd name="connsiteY0" fmla="*/ 0 h 6137534"/>
              <a:gd name="connsiteX1" fmla="*/ 7385409 w 7721297"/>
              <a:gd name="connsiteY1" fmla="*/ 0 h 6137534"/>
              <a:gd name="connsiteX2" fmla="*/ 7386140 w 7721297"/>
              <a:gd name="connsiteY2" fmla="*/ 922 h 6137534"/>
              <a:gd name="connsiteX3" fmla="*/ 7390528 w 7721297"/>
              <a:gd name="connsiteY3" fmla="*/ 20974 h 6137534"/>
              <a:gd name="connsiteX4" fmla="*/ 7721024 w 7721297"/>
              <a:gd name="connsiteY4" fmla="*/ 5658922 h 6137534"/>
              <a:gd name="connsiteX5" fmla="*/ 7721023 w 7721297"/>
              <a:gd name="connsiteY5" fmla="*/ 5658927 h 6137534"/>
              <a:gd name="connsiteX6" fmla="*/ 7721297 w 7721297"/>
              <a:gd name="connsiteY6" fmla="*/ 5663572 h 6137534"/>
              <a:gd name="connsiteX7" fmla="*/ 7716147 w 7721297"/>
              <a:gd name="connsiteY7" fmla="*/ 5676259 h 6137534"/>
              <a:gd name="connsiteX8" fmla="*/ 7712139 w 7721297"/>
              <a:gd name="connsiteY8" fmla="*/ 5690502 h 6137534"/>
              <a:gd name="connsiteX9" fmla="*/ 7708519 w 7721297"/>
              <a:gd name="connsiteY9" fmla="*/ 5695048 h 6137534"/>
              <a:gd name="connsiteX10" fmla="*/ 7704935 w 7721297"/>
              <a:gd name="connsiteY10" fmla="*/ 5703877 h 6137534"/>
              <a:gd name="connsiteX11" fmla="*/ 7699090 w 7721297"/>
              <a:gd name="connsiteY11" fmla="*/ 5704214 h 6137534"/>
              <a:gd name="connsiteX12" fmla="*/ 7692214 w 7721297"/>
              <a:gd name="connsiteY12" fmla="*/ 5707603 h 6137534"/>
              <a:gd name="connsiteX13" fmla="*/ 7674726 w 7721297"/>
              <a:gd name="connsiteY13" fmla="*/ 5708628 h 6137534"/>
              <a:gd name="connsiteX14" fmla="*/ 7674412 w 7721297"/>
              <a:gd name="connsiteY14" fmla="*/ 5709720 h 6137534"/>
              <a:gd name="connsiteX15" fmla="*/ 7647609 w 7721297"/>
              <a:gd name="connsiteY15" fmla="*/ 5735871 h 6137534"/>
              <a:gd name="connsiteX16" fmla="*/ 7592212 w 7721297"/>
              <a:gd name="connsiteY16" fmla="*/ 5713464 h 6137534"/>
              <a:gd name="connsiteX17" fmla="*/ 7059543 w 7721297"/>
              <a:gd name="connsiteY17" fmla="*/ 5744687 h 6137534"/>
              <a:gd name="connsiteX18" fmla="*/ 7050496 w 7721297"/>
              <a:gd name="connsiteY18" fmla="*/ 5749000 h 6137534"/>
              <a:gd name="connsiteX19" fmla="*/ 7028578 w 7721297"/>
              <a:gd name="connsiteY19" fmla="*/ 5754084 h 6137534"/>
              <a:gd name="connsiteX20" fmla="*/ 6937660 w 7721297"/>
              <a:gd name="connsiteY20" fmla="*/ 5760288 h 6137534"/>
              <a:gd name="connsiteX21" fmla="*/ 6884223 w 7721297"/>
              <a:gd name="connsiteY21" fmla="*/ 5767636 h 6137534"/>
              <a:gd name="connsiteX22" fmla="*/ 6865431 w 7721297"/>
              <a:gd name="connsiteY22" fmla="*/ 5776138 h 6137534"/>
              <a:gd name="connsiteX23" fmla="*/ 6838171 w 7721297"/>
              <a:gd name="connsiteY23" fmla="*/ 5784171 h 6137534"/>
              <a:gd name="connsiteX24" fmla="*/ 6791231 w 7721297"/>
              <a:gd name="connsiteY24" fmla="*/ 5802772 h 6137534"/>
              <a:gd name="connsiteX25" fmla="*/ 6745506 w 7721297"/>
              <a:gd name="connsiteY25" fmla="*/ 5812285 h 6137534"/>
              <a:gd name="connsiteX26" fmla="*/ 6714572 w 7721297"/>
              <a:gd name="connsiteY26" fmla="*/ 5815422 h 6137534"/>
              <a:gd name="connsiteX27" fmla="*/ 6710059 w 7721297"/>
              <a:gd name="connsiteY27" fmla="*/ 5815424 h 6137534"/>
              <a:gd name="connsiteX28" fmla="*/ 6672310 w 7721297"/>
              <a:gd name="connsiteY28" fmla="*/ 5808283 h 6137534"/>
              <a:gd name="connsiteX29" fmla="*/ 6669118 w 7721297"/>
              <a:gd name="connsiteY29" fmla="*/ 5813181 h 6137534"/>
              <a:gd name="connsiteX30" fmla="*/ 6657741 w 7721297"/>
              <a:gd name="connsiteY30" fmla="*/ 5818650 h 6137534"/>
              <a:gd name="connsiteX31" fmla="*/ 6647425 w 7721297"/>
              <a:gd name="connsiteY31" fmla="*/ 5813632 h 6137534"/>
              <a:gd name="connsiteX32" fmla="*/ 6600070 w 7721297"/>
              <a:gd name="connsiteY32" fmla="*/ 5806385 h 6137534"/>
              <a:gd name="connsiteX33" fmla="*/ 6531112 w 7721297"/>
              <a:gd name="connsiteY33" fmla="*/ 5801193 h 6137534"/>
              <a:gd name="connsiteX34" fmla="*/ 6520435 w 7721297"/>
              <a:gd name="connsiteY34" fmla="*/ 5796037 h 6137534"/>
              <a:gd name="connsiteX35" fmla="*/ 6452509 w 7721297"/>
              <a:gd name="connsiteY35" fmla="*/ 5785889 h 6137534"/>
              <a:gd name="connsiteX36" fmla="*/ 6417173 w 7721297"/>
              <a:gd name="connsiteY36" fmla="*/ 5785777 h 6137534"/>
              <a:gd name="connsiteX37" fmla="*/ 6413565 w 7721297"/>
              <a:gd name="connsiteY37" fmla="*/ 5791272 h 6137534"/>
              <a:gd name="connsiteX38" fmla="*/ 6403089 w 7721297"/>
              <a:gd name="connsiteY38" fmla="*/ 5790492 h 6137534"/>
              <a:gd name="connsiteX39" fmla="*/ 6400340 w 7721297"/>
              <a:gd name="connsiteY39" fmla="*/ 5791439 h 6137534"/>
              <a:gd name="connsiteX40" fmla="*/ 6384541 w 7721297"/>
              <a:gd name="connsiteY40" fmla="*/ 5795714 h 6137534"/>
              <a:gd name="connsiteX41" fmla="*/ 6380988 w 7721297"/>
              <a:gd name="connsiteY41" fmla="*/ 5785886 h 6137534"/>
              <a:gd name="connsiteX42" fmla="*/ 6376190 w 7721297"/>
              <a:gd name="connsiteY42" fmla="*/ 5784742 h 6137534"/>
              <a:gd name="connsiteX43" fmla="*/ 6203462 w 7721297"/>
              <a:gd name="connsiteY43" fmla="*/ 5794867 h 6137534"/>
              <a:gd name="connsiteX44" fmla="*/ 6189193 w 7721297"/>
              <a:gd name="connsiteY44" fmla="*/ 5804914 h 6137534"/>
              <a:gd name="connsiteX45" fmla="*/ 6143467 w 7721297"/>
              <a:gd name="connsiteY45" fmla="*/ 5814428 h 6137534"/>
              <a:gd name="connsiteX46" fmla="*/ 6112533 w 7721297"/>
              <a:gd name="connsiteY46" fmla="*/ 5817565 h 6137534"/>
              <a:gd name="connsiteX47" fmla="*/ 6108020 w 7721297"/>
              <a:gd name="connsiteY47" fmla="*/ 5817567 h 6137534"/>
              <a:gd name="connsiteX48" fmla="*/ 6070270 w 7721297"/>
              <a:gd name="connsiteY48" fmla="*/ 5810426 h 6137534"/>
              <a:gd name="connsiteX49" fmla="*/ 6067079 w 7721297"/>
              <a:gd name="connsiteY49" fmla="*/ 5815324 h 6137534"/>
              <a:gd name="connsiteX50" fmla="*/ 6055703 w 7721297"/>
              <a:gd name="connsiteY50" fmla="*/ 5820793 h 6137534"/>
              <a:gd name="connsiteX51" fmla="*/ 6045386 w 7721297"/>
              <a:gd name="connsiteY51" fmla="*/ 5815775 h 6137534"/>
              <a:gd name="connsiteX52" fmla="*/ 5998031 w 7721297"/>
              <a:gd name="connsiteY52" fmla="*/ 5808528 h 6137534"/>
              <a:gd name="connsiteX53" fmla="*/ 5985928 w 7721297"/>
              <a:gd name="connsiteY53" fmla="*/ 5807617 h 6137534"/>
              <a:gd name="connsiteX54" fmla="*/ 5484277 w 7721297"/>
              <a:gd name="connsiteY54" fmla="*/ 5837022 h 6137534"/>
              <a:gd name="connsiteX55" fmla="*/ 5050621 w 7721297"/>
              <a:gd name="connsiteY55" fmla="*/ 5862441 h 6137534"/>
              <a:gd name="connsiteX56" fmla="*/ 4764988 w 7721297"/>
              <a:gd name="connsiteY56" fmla="*/ 5879183 h 6137534"/>
              <a:gd name="connsiteX57" fmla="*/ 4742173 w 7721297"/>
              <a:gd name="connsiteY57" fmla="*/ 5880683 h 6137534"/>
              <a:gd name="connsiteX58" fmla="*/ 4603476 w 7721297"/>
              <a:gd name="connsiteY58" fmla="*/ 5888890 h 6137534"/>
              <a:gd name="connsiteX59" fmla="*/ 4602500 w 7721297"/>
              <a:gd name="connsiteY59" fmla="*/ 5888708 h 6137534"/>
              <a:gd name="connsiteX60" fmla="*/ 357873 w 7721297"/>
              <a:gd name="connsiteY60" fmla="*/ 6137509 h 6137534"/>
              <a:gd name="connsiteX61" fmla="*/ 331163 w 7721297"/>
              <a:gd name="connsiteY61" fmla="*/ 6102479 h 6137534"/>
              <a:gd name="connsiteX62" fmla="*/ 83 w 7721297"/>
              <a:gd name="connsiteY62" fmla="*/ 454154 h 6137534"/>
              <a:gd name="connsiteX63" fmla="*/ 22525 w 7721297"/>
              <a:gd name="connsiteY63" fmla="*/ 416348 h 6137534"/>
              <a:gd name="connsiteX64" fmla="*/ 1139279 w 7721297"/>
              <a:gd name="connsiteY64" fmla="*/ 350888 h 6137534"/>
              <a:gd name="connsiteX65" fmla="*/ 1175131 w 7721297"/>
              <a:gd name="connsiteY65" fmla="*/ 338519 h 6137534"/>
              <a:gd name="connsiteX66" fmla="*/ 1213225 w 7721297"/>
              <a:gd name="connsiteY66" fmla="*/ 346554 h 6137534"/>
              <a:gd name="connsiteX67" fmla="*/ 1712871 w 7721297"/>
              <a:gd name="connsiteY67" fmla="*/ 317267 h 6137534"/>
              <a:gd name="connsiteX68" fmla="*/ 1779193 w 7721297"/>
              <a:gd name="connsiteY68" fmla="*/ 313380 h 6137534"/>
              <a:gd name="connsiteX69" fmla="*/ 1815597 w 7721297"/>
              <a:gd name="connsiteY69" fmla="*/ 300302 h 6137534"/>
              <a:gd name="connsiteX70" fmla="*/ 1852738 w 7721297"/>
              <a:gd name="connsiteY70" fmla="*/ 285584 h 6137534"/>
              <a:gd name="connsiteX71" fmla="*/ 1888919 w 7721297"/>
              <a:gd name="connsiteY71" fmla="*/ 278056 h 6137534"/>
              <a:gd name="connsiteX72" fmla="*/ 1916966 w 7721297"/>
              <a:gd name="connsiteY72" fmla="*/ 275572 h 6137534"/>
              <a:gd name="connsiteX73" fmla="*/ 1946834 w 7721297"/>
              <a:gd name="connsiteY73" fmla="*/ 281223 h 6137534"/>
              <a:gd name="connsiteX74" fmla="*/ 1966525 w 7721297"/>
              <a:gd name="connsiteY74" fmla="*/ 276990 h 6137534"/>
              <a:gd name="connsiteX75" fmla="*/ 2003994 w 7721297"/>
              <a:gd name="connsiteY75" fmla="*/ 282725 h 6137534"/>
              <a:gd name="connsiteX76" fmla="*/ 2058557 w 7721297"/>
              <a:gd name="connsiteY76" fmla="*/ 286832 h 6137534"/>
              <a:gd name="connsiteX77" fmla="*/ 2096277 w 7721297"/>
              <a:gd name="connsiteY77" fmla="*/ 292409 h 6137534"/>
              <a:gd name="connsiteX78" fmla="*/ 2103602 w 7721297"/>
              <a:gd name="connsiteY78" fmla="*/ 294364 h 6137534"/>
              <a:gd name="connsiteX79" fmla="*/ 2347448 w 7721297"/>
              <a:gd name="connsiteY79" fmla="*/ 280071 h 6137534"/>
              <a:gd name="connsiteX80" fmla="*/ 2365280 w 7721297"/>
              <a:gd name="connsiteY80" fmla="*/ 276360 h 6137534"/>
              <a:gd name="connsiteX81" fmla="*/ 2426123 w 7721297"/>
              <a:gd name="connsiteY81" fmla="*/ 275459 h 6137534"/>
              <a:gd name="connsiteX82" fmla="*/ 2434723 w 7721297"/>
              <a:gd name="connsiteY82" fmla="*/ 271325 h 6137534"/>
              <a:gd name="connsiteX83" fmla="*/ 2494266 w 7721297"/>
              <a:gd name="connsiteY83" fmla="*/ 271465 h 6137534"/>
              <a:gd name="connsiteX84" fmla="*/ 2559092 w 7721297"/>
              <a:gd name="connsiteY84" fmla="*/ 264581 h 6137534"/>
              <a:gd name="connsiteX85" fmla="*/ 2563462 w 7721297"/>
              <a:gd name="connsiteY85" fmla="*/ 256037 h 6137534"/>
              <a:gd name="connsiteX86" fmla="*/ 2577676 w 7721297"/>
              <a:gd name="connsiteY86" fmla="*/ 254477 h 6137534"/>
              <a:gd name="connsiteX87" fmla="*/ 2600129 w 7721297"/>
              <a:gd name="connsiteY87" fmla="*/ 253320 h 6137534"/>
              <a:gd name="connsiteX88" fmla="*/ 2650911 w 7721297"/>
              <a:gd name="connsiteY88" fmla="*/ 259040 h 613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7721297" h="6137534">
                <a:moveTo>
                  <a:pt x="6989390" y="0"/>
                </a:moveTo>
                <a:lnTo>
                  <a:pt x="7385409" y="0"/>
                </a:lnTo>
                <a:lnTo>
                  <a:pt x="7386140" y="922"/>
                </a:lnTo>
                <a:lnTo>
                  <a:pt x="7390528" y="20974"/>
                </a:lnTo>
                <a:cubicBezTo>
                  <a:pt x="7446342" y="963974"/>
                  <a:pt x="7665942" y="4719264"/>
                  <a:pt x="7721024" y="5658922"/>
                </a:cubicBezTo>
                <a:cubicBezTo>
                  <a:pt x="7721023" y="5658924"/>
                  <a:pt x="7721023" y="5658925"/>
                  <a:pt x="7721023" y="5658927"/>
                </a:cubicBezTo>
                <a:cubicBezTo>
                  <a:pt x="7721114" y="5660475"/>
                  <a:pt x="7721205" y="5662025"/>
                  <a:pt x="7721297" y="5663572"/>
                </a:cubicBezTo>
                <a:lnTo>
                  <a:pt x="7716147" y="5676259"/>
                </a:lnTo>
                <a:lnTo>
                  <a:pt x="7712139" y="5690502"/>
                </a:lnTo>
                <a:lnTo>
                  <a:pt x="7708519" y="5695048"/>
                </a:lnTo>
                <a:lnTo>
                  <a:pt x="7704935" y="5703877"/>
                </a:lnTo>
                <a:lnTo>
                  <a:pt x="7699090" y="5704214"/>
                </a:lnTo>
                <a:lnTo>
                  <a:pt x="7692214" y="5707603"/>
                </a:lnTo>
                <a:lnTo>
                  <a:pt x="7674726" y="5708628"/>
                </a:lnTo>
                <a:lnTo>
                  <a:pt x="7674412" y="5709720"/>
                </a:lnTo>
                <a:cubicBezTo>
                  <a:pt x="7674096" y="5722851"/>
                  <a:pt x="7687229" y="5733549"/>
                  <a:pt x="7647609" y="5735871"/>
                </a:cubicBezTo>
                <a:lnTo>
                  <a:pt x="7592212" y="5713464"/>
                </a:lnTo>
                <a:lnTo>
                  <a:pt x="7059543" y="5744687"/>
                </a:lnTo>
                <a:lnTo>
                  <a:pt x="7050496" y="5749000"/>
                </a:lnTo>
                <a:cubicBezTo>
                  <a:pt x="7045619" y="5750860"/>
                  <a:pt x="7038873" y="5752719"/>
                  <a:pt x="7028578" y="5754084"/>
                </a:cubicBezTo>
                <a:cubicBezTo>
                  <a:pt x="7002150" y="5743012"/>
                  <a:pt x="6970580" y="5775328"/>
                  <a:pt x="6937660" y="5760288"/>
                </a:cubicBezTo>
                <a:cubicBezTo>
                  <a:pt x="6925760" y="5756875"/>
                  <a:pt x="6890181" y="5759283"/>
                  <a:pt x="6884223" y="5767636"/>
                </a:cubicBezTo>
                <a:cubicBezTo>
                  <a:pt x="6876963" y="5769764"/>
                  <a:pt x="6868022" y="5767395"/>
                  <a:pt x="6865431" y="5776138"/>
                </a:cubicBezTo>
                <a:cubicBezTo>
                  <a:pt x="6860770" y="5786740"/>
                  <a:pt x="6833285" y="5772215"/>
                  <a:pt x="6838171" y="5784171"/>
                </a:cubicBezTo>
                <a:cubicBezTo>
                  <a:pt x="6818693" y="5774254"/>
                  <a:pt x="6806181" y="5796611"/>
                  <a:pt x="6791231" y="5802772"/>
                </a:cubicBezTo>
                <a:lnTo>
                  <a:pt x="6745506" y="5812285"/>
                </a:lnTo>
                <a:lnTo>
                  <a:pt x="6714572" y="5815422"/>
                </a:lnTo>
                <a:lnTo>
                  <a:pt x="6710059" y="5815424"/>
                </a:lnTo>
                <a:lnTo>
                  <a:pt x="6672310" y="5808283"/>
                </a:lnTo>
                <a:cubicBezTo>
                  <a:pt x="6671542" y="5810036"/>
                  <a:pt x="6670468" y="5811687"/>
                  <a:pt x="6669118" y="5813181"/>
                </a:cubicBezTo>
                <a:lnTo>
                  <a:pt x="6657741" y="5818650"/>
                </a:lnTo>
                <a:lnTo>
                  <a:pt x="6647425" y="5813632"/>
                </a:lnTo>
                <a:lnTo>
                  <a:pt x="6600070" y="5806385"/>
                </a:lnTo>
                <a:lnTo>
                  <a:pt x="6531112" y="5801193"/>
                </a:lnTo>
                <a:lnTo>
                  <a:pt x="6520435" y="5796037"/>
                </a:lnTo>
                <a:cubicBezTo>
                  <a:pt x="6496467" y="5791093"/>
                  <a:pt x="6468393" y="5799321"/>
                  <a:pt x="6452509" y="5785889"/>
                </a:cubicBezTo>
                <a:lnTo>
                  <a:pt x="6417173" y="5785777"/>
                </a:lnTo>
                <a:lnTo>
                  <a:pt x="6413565" y="5791272"/>
                </a:lnTo>
                <a:lnTo>
                  <a:pt x="6403089" y="5790492"/>
                </a:lnTo>
                <a:lnTo>
                  <a:pt x="6400340" y="5791439"/>
                </a:lnTo>
                <a:cubicBezTo>
                  <a:pt x="6395093" y="5793274"/>
                  <a:pt x="6389877" y="5794902"/>
                  <a:pt x="6384541" y="5795714"/>
                </a:cubicBezTo>
                <a:cubicBezTo>
                  <a:pt x="6384816" y="5790709"/>
                  <a:pt x="6383401" y="5787669"/>
                  <a:pt x="6380988" y="5785886"/>
                </a:cubicBezTo>
                <a:lnTo>
                  <a:pt x="6376190" y="5784742"/>
                </a:lnTo>
                <a:lnTo>
                  <a:pt x="6203462" y="5794867"/>
                </a:lnTo>
                <a:lnTo>
                  <a:pt x="6189193" y="5804914"/>
                </a:lnTo>
                <a:lnTo>
                  <a:pt x="6143467" y="5814428"/>
                </a:lnTo>
                <a:lnTo>
                  <a:pt x="6112533" y="5817565"/>
                </a:lnTo>
                <a:lnTo>
                  <a:pt x="6108020" y="5817567"/>
                </a:lnTo>
                <a:lnTo>
                  <a:pt x="6070270" y="5810426"/>
                </a:lnTo>
                <a:cubicBezTo>
                  <a:pt x="6069504" y="5812178"/>
                  <a:pt x="6068430" y="5813830"/>
                  <a:pt x="6067079" y="5815324"/>
                </a:cubicBezTo>
                <a:lnTo>
                  <a:pt x="6055703" y="5820793"/>
                </a:lnTo>
                <a:lnTo>
                  <a:pt x="6045386" y="5815775"/>
                </a:lnTo>
                <a:lnTo>
                  <a:pt x="5998031" y="5808528"/>
                </a:lnTo>
                <a:lnTo>
                  <a:pt x="5985928" y="5807617"/>
                </a:lnTo>
                <a:lnTo>
                  <a:pt x="5484277" y="5837022"/>
                </a:lnTo>
                <a:lnTo>
                  <a:pt x="5050621" y="5862441"/>
                </a:lnTo>
                <a:lnTo>
                  <a:pt x="4764988" y="5879183"/>
                </a:lnTo>
                <a:lnTo>
                  <a:pt x="4742173" y="5880683"/>
                </a:lnTo>
                <a:cubicBezTo>
                  <a:pt x="4747668" y="5887795"/>
                  <a:pt x="4641947" y="5892753"/>
                  <a:pt x="4603476" y="5888890"/>
                </a:cubicBezTo>
                <a:lnTo>
                  <a:pt x="4602500" y="5888708"/>
                </a:lnTo>
                <a:lnTo>
                  <a:pt x="357873" y="6137509"/>
                </a:lnTo>
                <a:cubicBezTo>
                  <a:pt x="344313" y="6138247"/>
                  <a:pt x="332376" y="6122596"/>
                  <a:pt x="331163" y="6102479"/>
                </a:cubicBezTo>
                <a:lnTo>
                  <a:pt x="83" y="454154"/>
                </a:lnTo>
                <a:cubicBezTo>
                  <a:pt x="-1016" y="434071"/>
                  <a:pt x="8999" y="417193"/>
                  <a:pt x="22525" y="416348"/>
                </a:cubicBezTo>
                <a:lnTo>
                  <a:pt x="1139279" y="350888"/>
                </a:lnTo>
                <a:lnTo>
                  <a:pt x="1175131" y="338519"/>
                </a:lnTo>
                <a:cubicBezTo>
                  <a:pt x="1195616" y="337770"/>
                  <a:pt x="1200527" y="343876"/>
                  <a:pt x="1213225" y="346554"/>
                </a:cubicBezTo>
                <a:lnTo>
                  <a:pt x="1712871" y="317267"/>
                </a:lnTo>
                <a:lnTo>
                  <a:pt x="1779193" y="313380"/>
                </a:lnTo>
                <a:lnTo>
                  <a:pt x="1815597" y="300302"/>
                </a:lnTo>
                <a:cubicBezTo>
                  <a:pt x="1831010" y="308148"/>
                  <a:pt x="1840910" y="290458"/>
                  <a:pt x="1852738" y="285584"/>
                </a:cubicBezTo>
                <a:lnTo>
                  <a:pt x="1888919" y="278056"/>
                </a:lnTo>
                <a:lnTo>
                  <a:pt x="1916966" y="275572"/>
                </a:lnTo>
                <a:lnTo>
                  <a:pt x="1946834" y="281223"/>
                </a:lnTo>
                <a:cubicBezTo>
                  <a:pt x="1955094" y="281459"/>
                  <a:pt x="1956998" y="276740"/>
                  <a:pt x="1966525" y="276990"/>
                </a:cubicBezTo>
                <a:lnTo>
                  <a:pt x="2003994" y="282725"/>
                </a:lnTo>
                <a:lnTo>
                  <a:pt x="2058557" y="286832"/>
                </a:lnTo>
                <a:lnTo>
                  <a:pt x="2096277" y="292409"/>
                </a:lnTo>
                <a:lnTo>
                  <a:pt x="2103602" y="294364"/>
                </a:lnTo>
                <a:lnTo>
                  <a:pt x="2347448" y="280071"/>
                </a:lnTo>
                <a:lnTo>
                  <a:pt x="2365280" y="276360"/>
                </a:lnTo>
                <a:lnTo>
                  <a:pt x="2426123" y="275459"/>
                </a:lnTo>
                <a:lnTo>
                  <a:pt x="2434723" y="271325"/>
                </a:lnTo>
                <a:lnTo>
                  <a:pt x="2494266" y="271465"/>
                </a:lnTo>
                <a:cubicBezTo>
                  <a:pt x="2513884" y="269801"/>
                  <a:pt x="2547977" y="268614"/>
                  <a:pt x="2559092" y="264581"/>
                </a:cubicBezTo>
                <a:lnTo>
                  <a:pt x="2563462" y="256037"/>
                </a:lnTo>
                <a:lnTo>
                  <a:pt x="2577676" y="254477"/>
                </a:lnTo>
                <a:cubicBezTo>
                  <a:pt x="2578755" y="255048"/>
                  <a:pt x="2599278" y="253316"/>
                  <a:pt x="2600129" y="253320"/>
                </a:cubicBezTo>
                <a:lnTo>
                  <a:pt x="2650911" y="259040"/>
                </a:lnTo>
                <a:close/>
              </a:path>
            </a:pathLst>
          </a:custGeom>
          <a:blipFill>
            <a:blip r:embed="rId2"/>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תמונה 65" descr="תמונה שמכילה אומנות קליפיפם, גרפיקה, סרט מצויר, איור">
            <a:extLst>
              <a:ext uri="{FF2B5EF4-FFF2-40B4-BE49-F238E27FC236}">
                <a16:creationId xmlns:a16="http://schemas.microsoft.com/office/drawing/2014/main" id="{92E8579E-72B9-CEDC-713C-2405CCEE1519}"/>
              </a:ext>
            </a:extLst>
          </p:cNvPr>
          <p:cNvPicPr>
            <a:picLocks noChangeAspect="1"/>
          </p:cNvPicPr>
          <p:nvPr/>
        </p:nvPicPr>
        <p:blipFill rotWithShape="1">
          <a:blip r:embed="rId3">
            <a:alphaModFix amt="84000"/>
            <a:extLst>
              <a:ext uri="{28A0092B-C50C-407E-A947-70E740481C1C}">
                <a14:useLocalDpi xmlns:a14="http://schemas.microsoft.com/office/drawing/2010/main" val="0"/>
              </a:ext>
            </a:extLst>
          </a:blip>
          <a:srcRect l="4058" r="17313"/>
          <a:stretch/>
        </p:blipFill>
        <p:spPr>
          <a:xfrm>
            <a:off x="553208" y="10"/>
            <a:ext cx="7721297" cy="6137524"/>
          </a:xfrm>
          <a:custGeom>
            <a:avLst/>
            <a:gdLst/>
            <a:ahLst/>
            <a:cxnLst/>
            <a:rect l="l" t="t" r="r" b="b"/>
            <a:pathLst>
              <a:path w="7721297" h="6137534">
                <a:moveTo>
                  <a:pt x="6989390" y="0"/>
                </a:moveTo>
                <a:lnTo>
                  <a:pt x="7385409" y="0"/>
                </a:lnTo>
                <a:lnTo>
                  <a:pt x="7386140" y="922"/>
                </a:lnTo>
                <a:lnTo>
                  <a:pt x="7390528" y="20974"/>
                </a:lnTo>
                <a:cubicBezTo>
                  <a:pt x="7446342" y="963974"/>
                  <a:pt x="7665942" y="4719264"/>
                  <a:pt x="7721024" y="5658922"/>
                </a:cubicBezTo>
                <a:cubicBezTo>
                  <a:pt x="7721023" y="5658924"/>
                  <a:pt x="7721023" y="5658925"/>
                  <a:pt x="7721023" y="5658927"/>
                </a:cubicBezTo>
                <a:cubicBezTo>
                  <a:pt x="7721114" y="5660475"/>
                  <a:pt x="7721205" y="5662025"/>
                  <a:pt x="7721297" y="5663572"/>
                </a:cubicBezTo>
                <a:lnTo>
                  <a:pt x="7716147" y="5676259"/>
                </a:lnTo>
                <a:lnTo>
                  <a:pt x="7712139" y="5690502"/>
                </a:lnTo>
                <a:lnTo>
                  <a:pt x="7708519" y="5695048"/>
                </a:lnTo>
                <a:lnTo>
                  <a:pt x="7704935" y="5703877"/>
                </a:lnTo>
                <a:lnTo>
                  <a:pt x="7699090" y="5704214"/>
                </a:lnTo>
                <a:lnTo>
                  <a:pt x="7692214" y="5707603"/>
                </a:lnTo>
                <a:lnTo>
                  <a:pt x="7674726" y="5708628"/>
                </a:lnTo>
                <a:lnTo>
                  <a:pt x="7674412" y="5709720"/>
                </a:lnTo>
                <a:cubicBezTo>
                  <a:pt x="7674096" y="5722851"/>
                  <a:pt x="7687229" y="5733549"/>
                  <a:pt x="7647609" y="5735871"/>
                </a:cubicBezTo>
                <a:lnTo>
                  <a:pt x="7592212" y="5713464"/>
                </a:lnTo>
                <a:lnTo>
                  <a:pt x="7059543" y="5744687"/>
                </a:lnTo>
                <a:lnTo>
                  <a:pt x="7050496" y="5749000"/>
                </a:lnTo>
                <a:cubicBezTo>
                  <a:pt x="7045619" y="5750860"/>
                  <a:pt x="7038873" y="5752719"/>
                  <a:pt x="7028578" y="5754084"/>
                </a:cubicBezTo>
                <a:cubicBezTo>
                  <a:pt x="7002150" y="5743012"/>
                  <a:pt x="6970580" y="5775328"/>
                  <a:pt x="6937660" y="5760288"/>
                </a:cubicBezTo>
                <a:cubicBezTo>
                  <a:pt x="6925760" y="5756875"/>
                  <a:pt x="6890181" y="5759283"/>
                  <a:pt x="6884223" y="5767636"/>
                </a:cubicBezTo>
                <a:cubicBezTo>
                  <a:pt x="6876963" y="5769764"/>
                  <a:pt x="6868022" y="5767395"/>
                  <a:pt x="6865431" y="5776138"/>
                </a:cubicBezTo>
                <a:cubicBezTo>
                  <a:pt x="6860770" y="5786740"/>
                  <a:pt x="6833285" y="5772215"/>
                  <a:pt x="6838171" y="5784171"/>
                </a:cubicBezTo>
                <a:cubicBezTo>
                  <a:pt x="6818693" y="5774254"/>
                  <a:pt x="6806181" y="5796611"/>
                  <a:pt x="6791231" y="5802772"/>
                </a:cubicBezTo>
                <a:lnTo>
                  <a:pt x="6745506" y="5812285"/>
                </a:lnTo>
                <a:lnTo>
                  <a:pt x="6714572" y="5815422"/>
                </a:lnTo>
                <a:lnTo>
                  <a:pt x="6710059" y="5815424"/>
                </a:lnTo>
                <a:lnTo>
                  <a:pt x="6672310" y="5808283"/>
                </a:lnTo>
                <a:cubicBezTo>
                  <a:pt x="6671542" y="5810036"/>
                  <a:pt x="6670468" y="5811687"/>
                  <a:pt x="6669118" y="5813181"/>
                </a:cubicBezTo>
                <a:lnTo>
                  <a:pt x="6657741" y="5818650"/>
                </a:lnTo>
                <a:lnTo>
                  <a:pt x="6647425" y="5813632"/>
                </a:lnTo>
                <a:lnTo>
                  <a:pt x="6600070" y="5806385"/>
                </a:lnTo>
                <a:lnTo>
                  <a:pt x="6531112" y="5801193"/>
                </a:lnTo>
                <a:lnTo>
                  <a:pt x="6520435" y="5796037"/>
                </a:lnTo>
                <a:cubicBezTo>
                  <a:pt x="6496467" y="5791093"/>
                  <a:pt x="6468393" y="5799321"/>
                  <a:pt x="6452509" y="5785889"/>
                </a:cubicBezTo>
                <a:lnTo>
                  <a:pt x="6417173" y="5785777"/>
                </a:lnTo>
                <a:lnTo>
                  <a:pt x="6413565" y="5791272"/>
                </a:lnTo>
                <a:lnTo>
                  <a:pt x="6403089" y="5790492"/>
                </a:lnTo>
                <a:lnTo>
                  <a:pt x="6400340" y="5791439"/>
                </a:lnTo>
                <a:cubicBezTo>
                  <a:pt x="6395093" y="5793274"/>
                  <a:pt x="6389877" y="5794902"/>
                  <a:pt x="6384541" y="5795714"/>
                </a:cubicBezTo>
                <a:cubicBezTo>
                  <a:pt x="6384816" y="5790709"/>
                  <a:pt x="6383401" y="5787669"/>
                  <a:pt x="6380988" y="5785886"/>
                </a:cubicBezTo>
                <a:lnTo>
                  <a:pt x="6376190" y="5784742"/>
                </a:lnTo>
                <a:lnTo>
                  <a:pt x="6203462" y="5794867"/>
                </a:lnTo>
                <a:lnTo>
                  <a:pt x="6189193" y="5804914"/>
                </a:lnTo>
                <a:lnTo>
                  <a:pt x="6143467" y="5814428"/>
                </a:lnTo>
                <a:lnTo>
                  <a:pt x="6112533" y="5817565"/>
                </a:lnTo>
                <a:lnTo>
                  <a:pt x="6108020" y="5817567"/>
                </a:lnTo>
                <a:lnTo>
                  <a:pt x="6070270" y="5810426"/>
                </a:lnTo>
                <a:cubicBezTo>
                  <a:pt x="6069504" y="5812178"/>
                  <a:pt x="6068430" y="5813830"/>
                  <a:pt x="6067079" y="5815324"/>
                </a:cubicBezTo>
                <a:lnTo>
                  <a:pt x="6055703" y="5820793"/>
                </a:lnTo>
                <a:lnTo>
                  <a:pt x="6045386" y="5815775"/>
                </a:lnTo>
                <a:lnTo>
                  <a:pt x="5998031" y="5808528"/>
                </a:lnTo>
                <a:lnTo>
                  <a:pt x="5985928" y="5807617"/>
                </a:lnTo>
                <a:lnTo>
                  <a:pt x="5484277" y="5837022"/>
                </a:lnTo>
                <a:lnTo>
                  <a:pt x="5050621" y="5862441"/>
                </a:lnTo>
                <a:lnTo>
                  <a:pt x="4764988" y="5879183"/>
                </a:lnTo>
                <a:lnTo>
                  <a:pt x="4742173" y="5880683"/>
                </a:lnTo>
                <a:cubicBezTo>
                  <a:pt x="4747668" y="5887795"/>
                  <a:pt x="4641947" y="5892753"/>
                  <a:pt x="4603476" y="5888890"/>
                </a:cubicBezTo>
                <a:lnTo>
                  <a:pt x="4602500" y="5888708"/>
                </a:lnTo>
                <a:lnTo>
                  <a:pt x="357873" y="6137509"/>
                </a:lnTo>
                <a:cubicBezTo>
                  <a:pt x="344313" y="6138247"/>
                  <a:pt x="332376" y="6122596"/>
                  <a:pt x="331163" y="6102479"/>
                </a:cubicBezTo>
                <a:lnTo>
                  <a:pt x="83" y="454154"/>
                </a:lnTo>
                <a:cubicBezTo>
                  <a:pt x="-1016" y="434071"/>
                  <a:pt x="8999" y="417193"/>
                  <a:pt x="22525" y="416348"/>
                </a:cubicBezTo>
                <a:lnTo>
                  <a:pt x="1139279" y="350888"/>
                </a:lnTo>
                <a:lnTo>
                  <a:pt x="1175131" y="338519"/>
                </a:lnTo>
                <a:cubicBezTo>
                  <a:pt x="1195616" y="337770"/>
                  <a:pt x="1200527" y="343876"/>
                  <a:pt x="1213225" y="346554"/>
                </a:cubicBezTo>
                <a:lnTo>
                  <a:pt x="1712871" y="317267"/>
                </a:lnTo>
                <a:lnTo>
                  <a:pt x="1779193" y="313380"/>
                </a:lnTo>
                <a:lnTo>
                  <a:pt x="1815597" y="300302"/>
                </a:lnTo>
                <a:cubicBezTo>
                  <a:pt x="1831010" y="308148"/>
                  <a:pt x="1840910" y="290458"/>
                  <a:pt x="1852738" y="285584"/>
                </a:cubicBezTo>
                <a:lnTo>
                  <a:pt x="1888919" y="278056"/>
                </a:lnTo>
                <a:lnTo>
                  <a:pt x="1916966" y="275572"/>
                </a:lnTo>
                <a:lnTo>
                  <a:pt x="1946834" y="281223"/>
                </a:lnTo>
                <a:cubicBezTo>
                  <a:pt x="1955094" y="281459"/>
                  <a:pt x="1956998" y="276740"/>
                  <a:pt x="1966525" y="276990"/>
                </a:cubicBezTo>
                <a:lnTo>
                  <a:pt x="2003994" y="282725"/>
                </a:lnTo>
                <a:lnTo>
                  <a:pt x="2058557" y="286832"/>
                </a:lnTo>
                <a:lnTo>
                  <a:pt x="2096277" y="292409"/>
                </a:lnTo>
                <a:lnTo>
                  <a:pt x="2103602" y="294364"/>
                </a:lnTo>
                <a:lnTo>
                  <a:pt x="2347448" y="280071"/>
                </a:lnTo>
                <a:lnTo>
                  <a:pt x="2365280" y="276360"/>
                </a:lnTo>
                <a:lnTo>
                  <a:pt x="2426123" y="275459"/>
                </a:lnTo>
                <a:lnTo>
                  <a:pt x="2434723" y="271325"/>
                </a:lnTo>
                <a:lnTo>
                  <a:pt x="2494266" y="271465"/>
                </a:lnTo>
                <a:cubicBezTo>
                  <a:pt x="2513884" y="269801"/>
                  <a:pt x="2547977" y="268614"/>
                  <a:pt x="2559092" y="264581"/>
                </a:cubicBezTo>
                <a:lnTo>
                  <a:pt x="2563462" y="256037"/>
                </a:lnTo>
                <a:lnTo>
                  <a:pt x="2577676" y="254477"/>
                </a:lnTo>
                <a:cubicBezTo>
                  <a:pt x="2578755" y="255048"/>
                  <a:pt x="2599278" y="253316"/>
                  <a:pt x="2600129" y="253320"/>
                </a:cubicBezTo>
                <a:lnTo>
                  <a:pt x="2650911" y="259040"/>
                </a:lnTo>
                <a:close/>
              </a:path>
            </a:pathLst>
          </a:custGeom>
        </p:spPr>
      </p:pic>
      <p:sp>
        <p:nvSpPr>
          <p:cNvPr id="3" name="כותרת משנה 2">
            <a:extLst>
              <a:ext uri="{FF2B5EF4-FFF2-40B4-BE49-F238E27FC236}">
                <a16:creationId xmlns:a16="http://schemas.microsoft.com/office/drawing/2014/main" id="{CBF08BEF-5362-6D5E-F02C-214853E5D19C}"/>
              </a:ext>
            </a:extLst>
          </p:cNvPr>
          <p:cNvSpPr>
            <a:spLocks noGrp="1"/>
          </p:cNvSpPr>
          <p:nvPr>
            <p:ph type="subTitle" idx="1"/>
          </p:nvPr>
        </p:nvSpPr>
        <p:spPr>
          <a:xfrm>
            <a:off x="8271560" y="247650"/>
            <a:ext cx="4211691" cy="5447754"/>
          </a:xfrm>
        </p:spPr>
        <p:txBody>
          <a:bodyPr>
            <a:normAutofit/>
          </a:bodyPr>
          <a:lstStyle/>
          <a:p>
            <a:r>
              <a:rPr lang="en-US" sz="3600" b="1" dirty="0">
                <a:solidFill>
                  <a:srgbClr val="FF0000"/>
                </a:solidFill>
                <a:effectLst/>
                <a:latin typeface="Eras Medium ITC" panose="020B0602030504020804" pitchFamily="34" charset="0"/>
                <a:ea typeface="Aptos" panose="020B0004020202020204" pitchFamily="34" charset="0"/>
                <a:cs typeface="Arial" panose="020B0604020202020204" pitchFamily="34" charset="0"/>
              </a:rPr>
              <a:t>VAWG - </a:t>
            </a:r>
            <a:r>
              <a:rPr lang="en-US" sz="3600" b="0" i="0" dirty="0">
                <a:solidFill>
                  <a:srgbClr val="FF0000"/>
                </a:solidFill>
                <a:effectLst/>
                <a:latin typeface="Eras Medium ITC" panose="020B0602030504020804" pitchFamily="34" charset="0"/>
              </a:rPr>
              <a:t>Violence Against Women and Girls</a:t>
            </a:r>
          </a:p>
          <a:p>
            <a:endParaRPr lang="he-IL" sz="3600" dirty="0"/>
          </a:p>
        </p:txBody>
      </p:sp>
      <p:sp>
        <p:nvSpPr>
          <p:cNvPr id="92" name="Freeform: Shape 91">
            <a:extLst>
              <a:ext uri="{FF2B5EF4-FFF2-40B4-BE49-F238E27FC236}">
                <a16:creationId xmlns:a16="http://schemas.microsoft.com/office/drawing/2014/main" id="{E857A3BA-A9AD-43E0-A911-3E9658723F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22665">
            <a:off x="664635" y="-248395"/>
            <a:ext cx="444795" cy="186838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4" name="Group 93">
            <a:extLst>
              <a:ext uri="{FF2B5EF4-FFF2-40B4-BE49-F238E27FC236}">
                <a16:creationId xmlns:a16="http://schemas.microsoft.com/office/drawing/2014/main" id="{21B0DEDD-DA5F-418A-B256-C1F53D913A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95" name="Group 94">
              <a:extLst>
                <a:ext uri="{FF2B5EF4-FFF2-40B4-BE49-F238E27FC236}">
                  <a16:creationId xmlns:a16="http://schemas.microsoft.com/office/drawing/2014/main" id="{AA9D8498-7B91-40F3-A731-2B4443F6B6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97" name="Straight Connector 96">
                <a:extLst>
                  <a:ext uri="{FF2B5EF4-FFF2-40B4-BE49-F238E27FC236}">
                    <a16:creationId xmlns:a16="http://schemas.microsoft.com/office/drawing/2014/main" id="{FC14BFE5-C2A1-474A-AC02-DCD8519CAF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2CF4ECB-6EDD-4A8E-A497-54D2957D68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6" name="Oval 95">
              <a:extLst>
                <a:ext uri="{FF2B5EF4-FFF2-40B4-BE49-F238E27FC236}">
                  <a16:creationId xmlns:a16="http://schemas.microsoft.com/office/drawing/2014/main" id="{B3E26055-BF58-4169-90CE-4F652B427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כותרת משנה 2">
            <a:extLst>
              <a:ext uri="{FF2B5EF4-FFF2-40B4-BE49-F238E27FC236}">
                <a16:creationId xmlns:a16="http://schemas.microsoft.com/office/drawing/2014/main" id="{465217F7-0A07-2303-76FD-BA51A794DA71}"/>
              </a:ext>
            </a:extLst>
          </p:cNvPr>
          <p:cNvSpPr txBox="1">
            <a:spLocks/>
          </p:cNvSpPr>
          <p:nvPr/>
        </p:nvSpPr>
        <p:spPr>
          <a:xfrm>
            <a:off x="2768607" y="6170612"/>
            <a:ext cx="8296458" cy="728868"/>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Consolas" panose="020B0609020204030204" pitchFamily="49"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Consolas" panose="020B0609020204030204" pitchFamily="49"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dirty="0">
                <a:solidFill>
                  <a:schemeClr val="tx1">
                    <a:lumMod val="95000"/>
                    <a:lumOff val="5000"/>
                  </a:schemeClr>
                </a:solidFill>
                <a:latin typeface="Eras Medium ITC" panose="020B0602030504020804" pitchFamily="34" charset="0"/>
                <a:ea typeface="Aptos" panose="020B0004020202020204" pitchFamily="34" charset="0"/>
                <a:cs typeface="Arial" panose="020B0604020202020204" pitchFamily="34" charset="0"/>
              </a:rPr>
              <a:t>Participants – Or Moshe &amp; Gilad Ben Natan</a:t>
            </a:r>
            <a:endParaRPr lang="he-IL" sz="2800" dirty="0">
              <a:solidFill>
                <a:schemeClr val="tx1">
                  <a:lumMod val="95000"/>
                  <a:lumOff val="5000"/>
                </a:schemeClr>
              </a:solidFill>
              <a:latin typeface="Eras Medium ITC" panose="020B0602030504020804" pitchFamily="34" charset="0"/>
            </a:endParaRPr>
          </a:p>
        </p:txBody>
      </p:sp>
    </p:spTree>
    <p:extLst>
      <p:ext uri="{BB962C8B-B14F-4D97-AF65-F5344CB8AC3E}">
        <p14:creationId xmlns:p14="http://schemas.microsoft.com/office/powerpoint/2010/main" val="1984396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72AB14B-79AF-4EF1-FCD0-773517EEF76F}"/>
              </a:ext>
            </a:extLst>
          </p:cNvPr>
          <p:cNvSpPr>
            <a:spLocks noGrp="1"/>
          </p:cNvSpPr>
          <p:nvPr>
            <p:ph type="title"/>
          </p:nvPr>
        </p:nvSpPr>
        <p:spPr/>
        <p:txBody>
          <a:bodyPr/>
          <a:lstStyle/>
          <a:p>
            <a:r>
              <a:rPr lang="en-US" dirty="0">
                <a:latin typeface="Eras Medium ITC" panose="020B0602030504020804" pitchFamily="34" charset="0"/>
              </a:rPr>
              <a:t>measure of success:</a:t>
            </a:r>
            <a:br>
              <a:rPr lang="en-US" dirty="0">
                <a:latin typeface="Eras Medium ITC" panose="020B0602030504020804" pitchFamily="34" charset="0"/>
              </a:rPr>
            </a:br>
            <a:endParaRPr lang="he-IL" dirty="0"/>
          </a:p>
        </p:txBody>
      </p:sp>
      <p:sp>
        <p:nvSpPr>
          <p:cNvPr id="3" name="מציין מיקום תוכן 2">
            <a:extLst>
              <a:ext uri="{FF2B5EF4-FFF2-40B4-BE49-F238E27FC236}">
                <a16:creationId xmlns:a16="http://schemas.microsoft.com/office/drawing/2014/main" id="{068477FA-71C0-E66E-7100-711E2882C0A7}"/>
              </a:ext>
            </a:extLst>
          </p:cNvPr>
          <p:cNvSpPr>
            <a:spLocks noGrp="1"/>
          </p:cNvSpPr>
          <p:nvPr>
            <p:ph idx="1"/>
          </p:nvPr>
        </p:nvSpPr>
        <p:spPr>
          <a:xfrm>
            <a:off x="1219200" y="1943100"/>
            <a:ext cx="9493250" cy="3854167"/>
          </a:xfrm>
        </p:spPr>
        <p:txBody>
          <a:bodyPr>
            <a:normAutofit fontScale="85000" lnSpcReduction="20000"/>
          </a:bodyPr>
          <a:lstStyle/>
          <a:p>
            <a:r>
              <a:rPr lang="en-US" dirty="0">
                <a:latin typeface="Eras Medium ITC" panose="020B0602030504020804" pitchFamily="34" charset="0"/>
              </a:rPr>
              <a:t>Achieving a success rate of 70% or higher in the classification of calls is a key indicator of the effectiveness of the project.</a:t>
            </a:r>
          </a:p>
          <a:p>
            <a:endParaRPr lang="en-US" dirty="0">
              <a:latin typeface="Eras Medium ITC" panose="020B0602030504020804" pitchFamily="34" charset="0"/>
            </a:endParaRPr>
          </a:p>
          <a:p>
            <a:pPr marL="0" indent="0">
              <a:buNone/>
            </a:pPr>
            <a:r>
              <a:rPr lang="en-US" dirty="0">
                <a:latin typeface="Eras Medium ITC" panose="020B0602030504020804" pitchFamily="34" charset="0"/>
              </a:rPr>
              <a:t>Key Performance Indicators (KPI):</a:t>
            </a:r>
          </a:p>
          <a:p>
            <a:pPr marL="0" indent="0">
              <a:buNone/>
            </a:pPr>
            <a:endParaRPr lang="en-US" dirty="0">
              <a:latin typeface="Eras Medium ITC" panose="020B0602030504020804" pitchFamily="34" charset="0"/>
            </a:endParaRPr>
          </a:p>
          <a:p>
            <a:r>
              <a:rPr lang="en-US" dirty="0">
                <a:latin typeface="Eras Medium ITC" panose="020B0602030504020804" pitchFamily="34" charset="0"/>
              </a:rPr>
              <a:t>Classification accuracy rate: tracking the accuracy of the system in correctly classifying the type of problem in </a:t>
            </a:r>
            <a:r>
              <a:rPr lang="en-US" b="1" dirty="0">
                <a:latin typeface="Eras Medium ITC" panose="020B0602030504020804" pitchFamily="34" charset="0"/>
              </a:rPr>
              <a:t>incoming calls</a:t>
            </a:r>
            <a:r>
              <a:rPr lang="en-US" dirty="0">
                <a:latin typeface="Eras Medium ITC" panose="020B0602030504020804" pitchFamily="34" charset="0"/>
              </a:rPr>
              <a:t>.</a:t>
            </a:r>
          </a:p>
          <a:p>
            <a:r>
              <a:rPr lang="en-US" dirty="0">
                <a:latin typeface="Eras Medium ITC" panose="020B0602030504020804" pitchFamily="34" charset="0"/>
              </a:rPr>
              <a:t>Success data collection rate: Track the percentage of calls for which success data is obtained (</a:t>
            </a:r>
            <a:r>
              <a:rPr lang="en-US" dirty="0" err="1">
                <a:latin typeface="Eras Medium ITC" panose="020B0602030504020804" pitchFamily="34" charset="0"/>
              </a:rPr>
              <a:t>ie</a:t>
            </a:r>
            <a:r>
              <a:rPr lang="en-US" dirty="0">
                <a:latin typeface="Eras Medium ITC" panose="020B0602030504020804" pitchFamily="34" charset="0"/>
              </a:rPr>
              <a:t>, accurate classification).</a:t>
            </a:r>
          </a:p>
          <a:p>
            <a:r>
              <a:rPr lang="en-US" dirty="0">
                <a:latin typeface="Eras Medium ITC" panose="020B0602030504020804" pitchFamily="34" charset="0"/>
              </a:rPr>
              <a:t>User satisfaction: Collect </a:t>
            </a:r>
            <a:r>
              <a:rPr lang="en-US" b="1" dirty="0">
                <a:latin typeface="Eras Medium ITC" panose="020B0602030504020804" pitchFamily="34" charset="0"/>
              </a:rPr>
              <a:t>feedback from help desk </a:t>
            </a:r>
            <a:r>
              <a:rPr lang="en-US" dirty="0">
                <a:latin typeface="Eras Medium ITC" panose="020B0602030504020804" pitchFamily="34" charset="0"/>
              </a:rPr>
              <a:t>staff about the usefulness and reliability of the system in helping them provide support to victims.</a:t>
            </a:r>
          </a:p>
          <a:p>
            <a:r>
              <a:rPr lang="en-US" b="1" dirty="0">
                <a:latin typeface="Eras Medium ITC" panose="020B0602030504020804" pitchFamily="34" charset="0"/>
              </a:rPr>
              <a:t>Response time</a:t>
            </a:r>
            <a:r>
              <a:rPr lang="en-US" dirty="0">
                <a:latin typeface="Eras Medium ITC" panose="020B0602030504020804" pitchFamily="34" charset="0"/>
              </a:rPr>
              <a:t>: evaluating the effectiveness of the system in providing classification in real time, while ensuring timely assistance to victims in distress.</a:t>
            </a:r>
            <a:endParaRPr lang="he-IL" dirty="0">
              <a:latin typeface="Eras Medium ITC" panose="020B0602030504020804" pitchFamily="34" charset="0"/>
            </a:endParaRPr>
          </a:p>
        </p:txBody>
      </p:sp>
    </p:spTree>
    <p:extLst>
      <p:ext uri="{BB962C8B-B14F-4D97-AF65-F5344CB8AC3E}">
        <p14:creationId xmlns:p14="http://schemas.microsoft.com/office/powerpoint/2010/main" val="1500078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03C27C-4D51-4013-28F9-8F27BA34F6D3}"/>
              </a:ext>
            </a:extLst>
          </p:cNvPr>
          <p:cNvSpPr>
            <a:spLocks noGrp="1"/>
          </p:cNvSpPr>
          <p:nvPr>
            <p:ph type="title"/>
          </p:nvPr>
        </p:nvSpPr>
        <p:spPr>
          <a:xfrm>
            <a:off x="1219200" y="365125"/>
            <a:ext cx="9493249" cy="407035"/>
          </a:xfrm>
        </p:spPr>
        <p:txBody>
          <a:bodyPr>
            <a:noAutofit/>
          </a:bodyPr>
          <a:lstStyle/>
          <a:p>
            <a:r>
              <a:rPr lang="en-US" sz="2200" b="1" u="sng" kern="100" dirty="0">
                <a:solidFill>
                  <a:schemeClr val="tx2"/>
                </a:solidFill>
                <a:effectLst/>
                <a:latin typeface="Eras Medium ITC" panose="020B0602030504020804" pitchFamily="34" charset="0"/>
                <a:ea typeface="Aptos" panose="020B0004020202020204" pitchFamily="34" charset="0"/>
                <a:cs typeface="Arial" panose="020B0604020202020204" pitchFamily="34" charset="0"/>
              </a:rPr>
              <a:t>Functional Requirements:</a:t>
            </a:r>
            <a:endParaRPr lang="he-IL" sz="2200" dirty="0">
              <a:solidFill>
                <a:schemeClr val="tx2"/>
              </a:solidFill>
              <a:latin typeface="Eras Medium ITC" panose="020B0602030504020804" pitchFamily="34" charset="0"/>
            </a:endParaRPr>
          </a:p>
        </p:txBody>
      </p:sp>
      <p:sp>
        <p:nvSpPr>
          <p:cNvPr id="3" name="מציין מיקום תוכן 2">
            <a:extLst>
              <a:ext uri="{FF2B5EF4-FFF2-40B4-BE49-F238E27FC236}">
                <a16:creationId xmlns:a16="http://schemas.microsoft.com/office/drawing/2014/main" id="{F5901B23-4507-0AAE-A8C8-11C6678A0968}"/>
              </a:ext>
            </a:extLst>
          </p:cNvPr>
          <p:cNvSpPr>
            <a:spLocks noGrp="1"/>
          </p:cNvSpPr>
          <p:nvPr>
            <p:ph idx="1"/>
          </p:nvPr>
        </p:nvSpPr>
        <p:spPr>
          <a:xfrm>
            <a:off x="1219200" y="919480"/>
            <a:ext cx="9493250" cy="5252719"/>
          </a:xfrm>
        </p:spPr>
        <p:txBody>
          <a:bodyPr>
            <a:normAutofit lnSpcReduction="10000"/>
          </a:bodyPr>
          <a:lstStyle/>
          <a:p>
            <a:pPr marL="342900" lvl="0" indent="-342900" algn="l" rtl="0">
              <a:lnSpc>
                <a:spcPct val="107000"/>
              </a:lnSpc>
              <a:spcAft>
                <a:spcPts val="800"/>
              </a:spcAft>
              <a:buFont typeface="+mj-lt"/>
              <a:buAutoNum type="arabicPeriod"/>
              <a:tabLst>
                <a:tab pos="457200" algn="l"/>
              </a:tabLst>
            </a:pPr>
            <a:r>
              <a:rPr lang="en-US" sz="1100" b="1" kern="100" dirty="0">
                <a:effectLst/>
                <a:latin typeface="Eras Medium ITC" panose="020B0602030504020804" pitchFamily="34" charset="0"/>
                <a:ea typeface="Aptos" panose="020B0004020202020204" pitchFamily="34" charset="0"/>
                <a:cs typeface="Arial" panose="020B0604020202020204" pitchFamily="34" charset="0"/>
              </a:rPr>
              <a:t>Trauma Recognition:</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Implement NLP to understand and categorize trauma expressions in survivor narratives.</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Recommend appropriate support services based on trauma severity.</a:t>
            </a:r>
          </a:p>
          <a:p>
            <a:pPr marL="342900" lvl="0" indent="-342900" algn="l" rtl="0">
              <a:lnSpc>
                <a:spcPct val="107000"/>
              </a:lnSpc>
              <a:spcAft>
                <a:spcPts val="800"/>
              </a:spcAft>
              <a:buFont typeface="+mj-lt"/>
              <a:buAutoNum type="arabicPeriod"/>
              <a:tabLst>
                <a:tab pos="457200" algn="l"/>
              </a:tabLst>
            </a:pPr>
            <a:r>
              <a:rPr lang="en-US" sz="1100" b="1" kern="100" dirty="0">
                <a:effectLst/>
                <a:latin typeface="Eras Medium ITC" panose="020B0602030504020804" pitchFamily="34" charset="0"/>
                <a:ea typeface="Aptos" panose="020B0004020202020204" pitchFamily="34" charset="0"/>
                <a:cs typeface="Arial" panose="020B0604020202020204" pitchFamily="34" charset="0"/>
              </a:rPr>
              <a:t>User Interface:</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Design a user-friendly interface for support representatives.</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Ensure easy integration into their workflow for efficient usage.</a:t>
            </a:r>
          </a:p>
          <a:p>
            <a:pPr marL="342900" lvl="0" indent="-342900" algn="l" rtl="0">
              <a:lnSpc>
                <a:spcPct val="107000"/>
              </a:lnSpc>
              <a:spcAft>
                <a:spcPts val="800"/>
              </a:spcAft>
              <a:buFont typeface="+mj-lt"/>
              <a:buAutoNum type="arabicPeriod"/>
              <a:tabLst>
                <a:tab pos="457200" algn="l"/>
              </a:tabLst>
            </a:pPr>
            <a:r>
              <a:rPr lang="en-US" sz="1100" b="1" kern="100" dirty="0">
                <a:effectLst/>
                <a:latin typeface="Eras Medium ITC" panose="020B0602030504020804" pitchFamily="34" charset="0"/>
                <a:ea typeface="Aptos" panose="020B0004020202020204" pitchFamily="34" charset="0"/>
                <a:cs typeface="Arial" panose="020B0604020202020204" pitchFamily="34" charset="0"/>
              </a:rPr>
              <a:t>File Upload:</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Provide functionality for support representatives to upload files related to survivor cases.</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Allow for attachments such as documents or images to be included with survivor interactions.</a:t>
            </a:r>
          </a:p>
          <a:p>
            <a:pPr marL="342900" lvl="0" indent="-342900" algn="l" rtl="0">
              <a:lnSpc>
                <a:spcPct val="107000"/>
              </a:lnSpc>
              <a:spcAft>
                <a:spcPts val="800"/>
              </a:spcAft>
              <a:buFont typeface="+mj-lt"/>
              <a:buAutoNum type="arabicPeriod"/>
              <a:tabLst>
                <a:tab pos="457200" algn="l"/>
              </a:tabLst>
            </a:pPr>
            <a:r>
              <a:rPr lang="en-US" sz="1100" b="1" kern="100" dirty="0">
                <a:effectLst/>
                <a:latin typeface="Eras Medium ITC" panose="020B0602030504020804" pitchFamily="34" charset="0"/>
                <a:ea typeface="Aptos" panose="020B0004020202020204" pitchFamily="34" charset="0"/>
                <a:cs typeface="Arial" panose="020B0604020202020204" pitchFamily="34" charset="0"/>
              </a:rPr>
              <a:t>Integration with Correspondence Platform:</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Integrate the system with a correspondence platform (e.g., WhatsApp, email) for seamless communication with survivors.</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Enable support representatives to interact with survivors through the chosen platform directly within the system interface.</a:t>
            </a:r>
          </a:p>
          <a:p>
            <a:pPr marL="342900" lvl="0" indent="-342900" algn="l" rtl="0">
              <a:lnSpc>
                <a:spcPct val="107000"/>
              </a:lnSpc>
              <a:spcAft>
                <a:spcPts val="800"/>
              </a:spcAft>
              <a:buFont typeface="+mj-lt"/>
              <a:buAutoNum type="arabicPeriod"/>
              <a:tabLst>
                <a:tab pos="457200" algn="l"/>
              </a:tabLst>
            </a:pPr>
            <a:r>
              <a:rPr lang="en-US" sz="1100" b="1" kern="100" dirty="0">
                <a:effectLst/>
                <a:latin typeface="Eras Medium ITC" panose="020B0602030504020804" pitchFamily="34" charset="0"/>
                <a:ea typeface="Aptos" panose="020B0004020202020204" pitchFamily="34" charset="0"/>
                <a:cs typeface="Arial" panose="020B0604020202020204" pitchFamily="34" charset="0"/>
              </a:rPr>
              <a:t>Notifications</a:t>
            </a:r>
            <a:r>
              <a:rPr lang="en-US" sz="1100" kern="100" dirty="0">
                <a:effectLst/>
                <a:latin typeface="Eras Medium ITC" panose="020B0602030504020804" pitchFamily="34" charset="0"/>
                <a:ea typeface="Aptos" panose="020B0004020202020204" pitchFamily="34" charset="0"/>
                <a:cs typeface="Arial" panose="020B0604020202020204" pitchFamily="34" charset="0"/>
              </a:rPr>
              <a:t>:</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Implement a notification system for urgent survivor cases.</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Provide real-time updates on survivor interactions.</a:t>
            </a:r>
          </a:p>
          <a:p>
            <a:endParaRPr lang="he-IL" dirty="0">
              <a:latin typeface="Eras Medium ITC" panose="020B0602030504020804" pitchFamily="34" charset="0"/>
            </a:endParaRPr>
          </a:p>
        </p:txBody>
      </p:sp>
    </p:spTree>
    <p:extLst>
      <p:ext uri="{BB962C8B-B14F-4D97-AF65-F5344CB8AC3E}">
        <p14:creationId xmlns:p14="http://schemas.microsoft.com/office/powerpoint/2010/main" val="3431106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F2C191A-FC1D-200E-7C64-ED201C4CB33C}"/>
              </a:ext>
            </a:extLst>
          </p:cNvPr>
          <p:cNvSpPr>
            <a:spLocks noGrp="1"/>
          </p:cNvSpPr>
          <p:nvPr>
            <p:ph type="title"/>
          </p:nvPr>
        </p:nvSpPr>
        <p:spPr>
          <a:xfrm>
            <a:off x="848360" y="253823"/>
            <a:ext cx="9493249" cy="386715"/>
          </a:xfrm>
        </p:spPr>
        <p:txBody>
          <a:bodyPr>
            <a:noAutofit/>
          </a:bodyPr>
          <a:lstStyle/>
          <a:p>
            <a:r>
              <a:rPr lang="en-US" sz="2200" b="1" kern="100" dirty="0">
                <a:solidFill>
                  <a:schemeClr val="tx2"/>
                </a:solidFill>
                <a:effectLst/>
                <a:latin typeface="Eras Medium ITC" panose="020B0602030504020804" pitchFamily="34" charset="0"/>
                <a:ea typeface="Aptos" panose="020B0004020202020204" pitchFamily="34" charset="0"/>
                <a:cs typeface="Arial" panose="020B0604020202020204" pitchFamily="34" charset="0"/>
              </a:rPr>
              <a:t>Non-Functional Requirements:</a:t>
            </a:r>
            <a:endParaRPr lang="he-IL" sz="2200" dirty="0">
              <a:solidFill>
                <a:schemeClr val="tx2"/>
              </a:solidFill>
              <a:latin typeface="Eras Medium ITC" panose="020B0602030504020804" pitchFamily="34" charset="0"/>
            </a:endParaRPr>
          </a:p>
        </p:txBody>
      </p:sp>
      <p:sp>
        <p:nvSpPr>
          <p:cNvPr id="3" name="מציין מיקום תוכן 2">
            <a:extLst>
              <a:ext uri="{FF2B5EF4-FFF2-40B4-BE49-F238E27FC236}">
                <a16:creationId xmlns:a16="http://schemas.microsoft.com/office/drawing/2014/main" id="{1DECD6A2-A424-6A7E-57B3-C02B31D84556}"/>
              </a:ext>
            </a:extLst>
          </p:cNvPr>
          <p:cNvSpPr>
            <a:spLocks noGrp="1"/>
          </p:cNvSpPr>
          <p:nvPr>
            <p:ph idx="1"/>
          </p:nvPr>
        </p:nvSpPr>
        <p:spPr>
          <a:xfrm>
            <a:off x="619760" y="787400"/>
            <a:ext cx="9493250" cy="5354319"/>
          </a:xfrm>
        </p:spPr>
        <p:txBody>
          <a:bodyPr>
            <a:normAutofit lnSpcReduction="10000"/>
          </a:bodyPr>
          <a:lstStyle/>
          <a:p>
            <a:pPr marL="342900" lvl="0" indent="-342900" algn="l" rtl="0">
              <a:lnSpc>
                <a:spcPct val="107000"/>
              </a:lnSpc>
              <a:spcAft>
                <a:spcPts val="800"/>
              </a:spcAft>
              <a:buFont typeface="+mj-lt"/>
              <a:buAutoNum type="arabicPeriod"/>
              <a:tabLst>
                <a:tab pos="457200" algn="l"/>
              </a:tabLst>
            </a:pPr>
            <a:r>
              <a:rPr lang="en-US" sz="1100" b="1" kern="100" dirty="0">
                <a:effectLst/>
                <a:latin typeface="Eras Medium ITC" panose="020B0602030504020804" pitchFamily="34" charset="0"/>
                <a:ea typeface="Aptos" panose="020B0004020202020204" pitchFamily="34" charset="0"/>
                <a:cs typeface="Arial" panose="020B0604020202020204" pitchFamily="34" charset="0"/>
              </a:rPr>
              <a:t>Performance:</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Ensure system efficiency with large datasets for timely support.</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Maintain high accuracy in trauma recognition.</a:t>
            </a:r>
          </a:p>
          <a:p>
            <a:pPr marL="342900" lvl="0" indent="-342900" algn="l" rtl="0">
              <a:lnSpc>
                <a:spcPct val="107000"/>
              </a:lnSpc>
              <a:spcAft>
                <a:spcPts val="800"/>
              </a:spcAft>
              <a:buFont typeface="+mj-lt"/>
              <a:buAutoNum type="arabicPeriod"/>
              <a:tabLst>
                <a:tab pos="457200" algn="l"/>
              </a:tabLst>
            </a:pPr>
            <a:r>
              <a:rPr lang="en-US" sz="1100" b="1" kern="100" dirty="0">
                <a:effectLst/>
                <a:latin typeface="Eras Medium ITC" panose="020B0602030504020804" pitchFamily="34" charset="0"/>
                <a:ea typeface="Aptos" panose="020B0004020202020204" pitchFamily="34" charset="0"/>
                <a:cs typeface="Arial" panose="020B0604020202020204" pitchFamily="34" charset="0"/>
              </a:rPr>
              <a:t>Scalability:</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Design for scalability to accommodate growing interactions and users.</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Optimize performance as system usage expands.</a:t>
            </a:r>
          </a:p>
          <a:p>
            <a:pPr marL="342900" lvl="0" indent="-342900" algn="l" rtl="0">
              <a:lnSpc>
                <a:spcPct val="107000"/>
              </a:lnSpc>
              <a:spcAft>
                <a:spcPts val="800"/>
              </a:spcAft>
              <a:buFont typeface="+mj-lt"/>
              <a:buAutoNum type="arabicPeriod" startAt="3"/>
              <a:tabLst>
                <a:tab pos="457200" algn="l"/>
              </a:tabLst>
            </a:pPr>
            <a:r>
              <a:rPr lang="en-US" sz="1100" b="1" kern="100" dirty="0">
                <a:effectLst/>
                <a:latin typeface="Eras Medium ITC" panose="020B0602030504020804" pitchFamily="34" charset="0"/>
                <a:ea typeface="Aptos" panose="020B0004020202020204" pitchFamily="34" charset="0"/>
                <a:cs typeface="Arial" panose="020B0604020202020204" pitchFamily="34" charset="0"/>
              </a:rPr>
              <a:t>Security:</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Adhere to privacy regulations to protect survivor confidentiality.</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Implement security measures to prevent unauthorized access.</a:t>
            </a:r>
          </a:p>
          <a:p>
            <a:pPr marL="342900" lvl="0" indent="-342900" algn="l" rtl="0">
              <a:lnSpc>
                <a:spcPct val="107000"/>
              </a:lnSpc>
              <a:spcAft>
                <a:spcPts val="800"/>
              </a:spcAft>
              <a:buFont typeface="+mj-lt"/>
              <a:buAutoNum type="arabicPeriod" startAt="3"/>
              <a:tabLst>
                <a:tab pos="457200" algn="l"/>
              </a:tabLst>
            </a:pPr>
            <a:r>
              <a:rPr lang="en-US" sz="1100" b="1" kern="100" dirty="0">
                <a:effectLst/>
                <a:latin typeface="Eras Medium ITC" panose="020B0602030504020804" pitchFamily="34" charset="0"/>
                <a:ea typeface="Aptos" panose="020B0004020202020204" pitchFamily="34" charset="0"/>
                <a:cs typeface="Arial" panose="020B0604020202020204" pitchFamily="34" charset="0"/>
              </a:rPr>
              <a:t>Usability:</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Conduct usability testing for practical usage by support representatives.</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Incorporate user feedback for continuous improvement.</a:t>
            </a:r>
          </a:p>
          <a:p>
            <a:pPr marL="342900" lvl="0" indent="-342900" algn="l" rtl="0">
              <a:lnSpc>
                <a:spcPct val="107000"/>
              </a:lnSpc>
              <a:spcAft>
                <a:spcPts val="800"/>
              </a:spcAft>
              <a:buFont typeface="+mj-lt"/>
              <a:buAutoNum type="arabicPeriod" startAt="3"/>
              <a:tabLst>
                <a:tab pos="457200" algn="l"/>
              </a:tabLst>
            </a:pPr>
            <a:r>
              <a:rPr lang="en-US" sz="1100" b="1" kern="100" dirty="0">
                <a:effectLst/>
                <a:latin typeface="Eras Medium ITC" panose="020B0602030504020804" pitchFamily="34" charset="0"/>
                <a:ea typeface="Aptos" panose="020B0004020202020204" pitchFamily="34" charset="0"/>
                <a:cs typeface="Arial" panose="020B0604020202020204" pitchFamily="34" charset="0"/>
              </a:rPr>
              <a:t>Maintainability:</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Establish mechanisms for regular updates and system maintenance.</a:t>
            </a:r>
          </a:p>
          <a:p>
            <a:pPr marL="742950" lvl="1" indent="-285750" algn="l" rtl="0">
              <a:lnSpc>
                <a:spcPct val="107000"/>
              </a:lnSpc>
              <a:spcAft>
                <a:spcPts val="800"/>
              </a:spcAft>
              <a:buSzPts val="1000"/>
              <a:buFont typeface="Symbol" panose="05050102010706020507" pitchFamily="18" charset="2"/>
              <a:buChar char=""/>
              <a:tabLst>
                <a:tab pos="914400" algn="l"/>
              </a:tabLst>
            </a:pPr>
            <a:r>
              <a:rPr lang="en-US" sz="1100" kern="100" dirty="0">
                <a:effectLst/>
                <a:latin typeface="Eras Medium ITC" panose="020B0602030504020804" pitchFamily="34" charset="0"/>
                <a:ea typeface="Aptos" panose="020B0004020202020204" pitchFamily="34" charset="0"/>
                <a:cs typeface="Arial" panose="020B0604020202020204" pitchFamily="34" charset="0"/>
              </a:rPr>
              <a:t>Ensure adaptability to evolving needs and technologies.</a:t>
            </a:r>
          </a:p>
          <a:p>
            <a:endParaRPr lang="he-IL" dirty="0">
              <a:latin typeface="Eras Medium ITC" panose="020B0602030504020804" pitchFamily="34" charset="0"/>
            </a:endParaRPr>
          </a:p>
        </p:txBody>
      </p:sp>
      <p:sp>
        <p:nvSpPr>
          <p:cNvPr id="4" name="מציין מיקום תוכן 2">
            <a:extLst>
              <a:ext uri="{FF2B5EF4-FFF2-40B4-BE49-F238E27FC236}">
                <a16:creationId xmlns:a16="http://schemas.microsoft.com/office/drawing/2014/main" id="{F444B7CA-89B8-426E-B5A3-09B8648D4768}"/>
              </a:ext>
            </a:extLst>
          </p:cNvPr>
          <p:cNvSpPr txBox="1">
            <a:spLocks/>
          </p:cNvSpPr>
          <p:nvPr/>
        </p:nvSpPr>
        <p:spPr>
          <a:xfrm>
            <a:off x="5715000" y="880391"/>
            <a:ext cx="5124450" cy="121256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7000"/>
              </a:lnSpc>
              <a:spcAft>
                <a:spcPts val="800"/>
              </a:spcAft>
              <a:buFont typeface="+mj-lt"/>
              <a:buAutoNum type="arabicPeriod" startAt="6"/>
              <a:tabLst>
                <a:tab pos="457200" algn="l"/>
              </a:tabLst>
            </a:pPr>
            <a:r>
              <a:rPr lang="en-US" sz="1100" b="1" kern="100" dirty="0">
                <a:latin typeface="Eras Medium ITC" panose="020B0602030504020804" pitchFamily="34" charset="0"/>
                <a:ea typeface="Aptos" panose="020B0004020202020204" pitchFamily="34" charset="0"/>
                <a:cs typeface="Arial" panose="020B0604020202020204" pitchFamily="34" charset="0"/>
              </a:rPr>
              <a:t>Compatibility:</a:t>
            </a:r>
          </a:p>
          <a:p>
            <a:pPr marL="742950" lvl="1" indent="-285750">
              <a:lnSpc>
                <a:spcPct val="107000"/>
              </a:lnSpc>
              <a:spcAft>
                <a:spcPts val="800"/>
              </a:spcAft>
              <a:buSzPts val="1000"/>
              <a:buFont typeface="Symbol" panose="05050102010706020507" pitchFamily="18" charset="2"/>
              <a:buChar char=""/>
              <a:tabLst>
                <a:tab pos="914400" algn="l"/>
              </a:tabLst>
            </a:pPr>
            <a:r>
              <a:rPr lang="en-US" sz="1100" kern="100" dirty="0">
                <a:latin typeface="Eras Medium ITC" panose="020B0602030504020804" pitchFamily="34" charset="0"/>
                <a:ea typeface="Aptos" panose="020B0004020202020204" pitchFamily="34" charset="0"/>
                <a:cs typeface="Arial" panose="020B0604020202020204" pitchFamily="34" charset="0"/>
              </a:rPr>
              <a:t>Ensure compatibility with different devices and browsers.</a:t>
            </a:r>
          </a:p>
          <a:p>
            <a:pPr marL="742950" lvl="1" indent="-285750">
              <a:lnSpc>
                <a:spcPct val="107000"/>
              </a:lnSpc>
              <a:spcAft>
                <a:spcPts val="800"/>
              </a:spcAft>
              <a:buSzPts val="1000"/>
              <a:buFont typeface="Symbol" panose="05050102010706020507" pitchFamily="18" charset="2"/>
              <a:buChar char=""/>
              <a:tabLst>
                <a:tab pos="914400" algn="l"/>
              </a:tabLst>
            </a:pPr>
            <a:r>
              <a:rPr lang="en-US" sz="1100" kern="100" dirty="0">
                <a:latin typeface="Eras Medium ITC" panose="020B0602030504020804" pitchFamily="34" charset="0"/>
                <a:ea typeface="Aptos" panose="020B0004020202020204" pitchFamily="34" charset="0"/>
                <a:cs typeface="Arial" panose="020B0604020202020204" pitchFamily="34" charset="0"/>
              </a:rPr>
              <a:t>Facilitate seamless integration into support representatives' workflow.</a:t>
            </a:r>
          </a:p>
          <a:p>
            <a:endParaRPr lang="he-IL" sz="1100" dirty="0">
              <a:latin typeface="Eras Medium ITC" panose="020B0602030504020804" pitchFamily="34" charset="0"/>
            </a:endParaRPr>
          </a:p>
        </p:txBody>
      </p:sp>
    </p:spTree>
    <p:extLst>
      <p:ext uri="{BB962C8B-B14F-4D97-AF65-F5344CB8AC3E}">
        <p14:creationId xmlns:p14="http://schemas.microsoft.com/office/powerpoint/2010/main" val="706969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תוכן 4">
            <a:extLst>
              <a:ext uri="{FF2B5EF4-FFF2-40B4-BE49-F238E27FC236}">
                <a16:creationId xmlns:a16="http://schemas.microsoft.com/office/drawing/2014/main" id="{80F10FAD-9E1C-AF80-DBB5-EA904509BC62}"/>
              </a:ext>
            </a:extLst>
          </p:cNvPr>
          <p:cNvSpPr>
            <a:spLocks noGrp="1"/>
          </p:cNvSpPr>
          <p:nvPr>
            <p:ph idx="1"/>
          </p:nvPr>
        </p:nvSpPr>
        <p:spPr>
          <a:xfrm>
            <a:off x="528320" y="1556032"/>
            <a:ext cx="11209590" cy="5059372"/>
          </a:xfrm>
        </p:spPr>
        <p:txBody>
          <a:bodyPr>
            <a:normAutofit fontScale="92500" lnSpcReduction="10000"/>
          </a:bodyPr>
          <a:lstStyle/>
          <a:p>
            <a:pPr algn="l">
              <a:buFont typeface="+mj-lt"/>
              <a:buAutoNum type="arabicPeriod"/>
            </a:pPr>
            <a:r>
              <a:rPr lang="en-US" b="1" i="0" dirty="0">
                <a:solidFill>
                  <a:srgbClr val="0D0D0D"/>
                </a:solidFill>
                <a:effectLst/>
                <a:latin typeface="Eras Medium ITC" panose="020B0602030504020804" pitchFamily="34" charset="0"/>
              </a:rPr>
              <a:t>Python:</a:t>
            </a:r>
            <a:r>
              <a:rPr lang="en-US" b="0" i="0" dirty="0">
                <a:solidFill>
                  <a:srgbClr val="0D0D0D"/>
                </a:solidFill>
                <a:effectLst/>
                <a:latin typeface="Eras Medium ITC" panose="020B0602030504020804" pitchFamily="34" charset="0"/>
              </a:rPr>
              <a:t> Python would serve as the primary programming language for building the backend logic of the system. Python's extensive libraries for Natural Language Processing (NLP) and machine learning make it well-suited for tasks such as </a:t>
            </a:r>
            <a:r>
              <a:rPr lang="en-US" b="1" i="0" dirty="0">
                <a:solidFill>
                  <a:srgbClr val="0D0D0D"/>
                </a:solidFill>
                <a:effectLst/>
                <a:latin typeface="Eras Medium ITC" panose="020B0602030504020804" pitchFamily="34" charset="0"/>
              </a:rPr>
              <a:t>analyzing text data from incoming calls and training classification models</a:t>
            </a:r>
            <a:r>
              <a:rPr lang="en-US" b="0" i="0" dirty="0">
                <a:solidFill>
                  <a:srgbClr val="0D0D0D"/>
                </a:solidFill>
                <a:effectLst/>
                <a:latin typeface="Eras Medium ITC" panose="020B0602030504020804" pitchFamily="34" charset="0"/>
              </a:rPr>
              <a:t>.</a:t>
            </a:r>
          </a:p>
          <a:p>
            <a:pPr marL="0" indent="0" algn="l">
              <a:buNone/>
            </a:pPr>
            <a:r>
              <a:rPr lang="en-US" b="0" i="0" dirty="0">
                <a:solidFill>
                  <a:srgbClr val="0D0D0D"/>
                </a:solidFill>
                <a:effectLst/>
                <a:latin typeface="Eras Medium ITC" panose="020B0602030504020804" pitchFamily="34" charset="0"/>
              </a:rPr>
              <a:t>NLTK (Natural Language Toolkit)  is a Python library widely used for NLP tasks such as tokenization, stemming, lemmatization, parsing, and semantic reasoning, among others. Here's how NLTK could be integrated into the project:</a:t>
            </a:r>
          </a:p>
          <a:p>
            <a:r>
              <a:rPr lang="en-US" b="1" i="0" dirty="0">
                <a:solidFill>
                  <a:srgbClr val="0D0D0D"/>
                </a:solidFill>
                <a:effectLst/>
                <a:latin typeface="Eras Medium ITC" panose="020B0602030504020804" pitchFamily="34" charset="0"/>
              </a:rPr>
              <a:t>Text Preprocessing:</a:t>
            </a:r>
            <a:r>
              <a:rPr lang="en-US" b="0" i="0" dirty="0">
                <a:solidFill>
                  <a:srgbClr val="0D0D0D"/>
                </a:solidFill>
                <a:effectLst/>
                <a:latin typeface="Eras Medium ITC" panose="020B0602030504020804" pitchFamily="34" charset="0"/>
              </a:rPr>
              <a:t> NLTK can be used for preprocessing the text data extracted from incoming calls. This includes tasks like </a:t>
            </a:r>
            <a:r>
              <a:rPr lang="en-US" b="1" i="0" dirty="0">
                <a:solidFill>
                  <a:srgbClr val="0D0D0D"/>
                </a:solidFill>
                <a:effectLst/>
                <a:latin typeface="Eras Medium ITC" panose="020B0602030504020804" pitchFamily="34" charset="0"/>
              </a:rPr>
              <a:t>tokenization</a:t>
            </a:r>
            <a:r>
              <a:rPr lang="en-US" b="0" i="0" dirty="0">
                <a:solidFill>
                  <a:srgbClr val="0D0D0D"/>
                </a:solidFill>
                <a:effectLst/>
                <a:latin typeface="Eras Medium ITC" panose="020B0602030504020804" pitchFamily="34" charset="0"/>
              </a:rPr>
              <a:t> (breaking text into words or sentences), removing </a:t>
            </a:r>
            <a:r>
              <a:rPr lang="en-US" b="1" i="0" dirty="0" err="1">
                <a:solidFill>
                  <a:srgbClr val="0D0D0D"/>
                </a:solidFill>
                <a:effectLst/>
                <a:latin typeface="Eras Medium ITC" panose="020B0602030504020804" pitchFamily="34" charset="0"/>
              </a:rPr>
              <a:t>stopwords</a:t>
            </a:r>
            <a:r>
              <a:rPr lang="en-US" b="0" i="0" dirty="0">
                <a:solidFill>
                  <a:srgbClr val="0D0D0D"/>
                </a:solidFill>
                <a:effectLst/>
                <a:latin typeface="Eras Medium ITC" panose="020B0602030504020804" pitchFamily="34" charset="0"/>
              </a:rPr>
              <a:t> (commonly used words like "the", "is", etc.), and </a:t>
            </a:r>
            <a:r>
              <a:rPr lang="en-US" b="1" i="0" dirty="0">
                <a:solidFill>
                  <a:srgbClr val="0D0D0D"/>
                </a:solidFill>
                <a:effectLst/>
                <a:latin typeface="Eras Medium ITC" panose="020B0602030504020804" pitchFamily="34" charset="0"/>
              </a:rPr>
              <a:t>stemming or lemmatization </a:t>
            </a:r>
            <a:r>
              <a:rPr lang="en-US" b="0" i="0" dirty="0">
                <a:solidFill>
                  <a:srgbClr val="0D0D0D"/>
                </a:solidFill>
                <a:effectLst/>
                <a:latin typeface="Eras Medium ITC" panose="020B0602030504020804" pitchFamily="34" charset="0"/>
              </a:rPr>
              <a:t>(reducing words to their base form).</a:t>
            </a:r>
          </a:p>
          <a:p>
            <a:r>
              <a:rPr lang="en-US" b="1" i="0" dirty="0">
                <a:solidFill>
                  <a:srgbClr val="0D0D0D"/>
                </a:solidFill>
                <a:effectLst/>
                <a:latin typeface="Eras Medium ITC" panose="020B0602030504020804" pitchFamily="34" charset="0"/>
              </a:rPr>
              <a:t>Feature Extraction:</a:t>
            </a:r>
            <a:r>
              <a:rPr lang="en-US" b="0" i="0" dirty="0">
                <a:solidFill>
                  <a:srgbClr val="0D0D0D"/>
                </a:solidFill>
                <a:effectLst/>
                <a:latin typeface="Eras Medium ITC" panose="020B0602030504020804" pitchFamily="34" charset="0"/>
              </a:rPr>
              <a:t> NLTK provides tools for extracting features from text data that can be used in machine learning models. For example, we will use NLTK to generate bag-of-words or TF-IDF representations of text (</a:t>
            </a:r>
            <a:r>
              <a:rPr lang="en-US" b="0" i="0" dirty="0">
                <a:solidFill>
                  <a:srgbClr val="040C28"/>
                </a:solidFill>
                <a:effectLst/>
                <a:latin typeface="Google Sans"/>
              </a:rPr>
              <a:t>capturing the most important words in your text)</a:t>
            </a:r>
            <a:r>
              <a:rPr lang="en-US" b="0" i="0" dirty="0">
                <a:solidFill>
                  <a:srgbClr val="0D0D0D"/>
                </a:solidFill>
                <a:effectLst/>
                <a:latin typeface="Eras Medium ITC" panose="020B0602030504020804" pitchFamily="34" charset="0"/>
              </a:rPr>
              <a:t>, which can then be fed into classification algorithms.</a:t>
            </a:r>
          </a:p>
          <a:p>
            <a:r>
              <a:rPr lang="en-US" b="1" i="0" dirty="0">
                <a:solidFill>
                  <a:srgbClr val="0D0D0D"/>
                </a:solidFill>
                <a:effectLst/>
                <a:latin typeface="Eras Medium ITC" panose="020B0602030504020804" pitchFamily="34" charset="0"/>
              </a:rPr>
              <a:t>Named Entity Recognition (NER):</a:t>
            </a:r>
            <a:r>
              <a:rPr lang="en-US" b="0" i="0" dirty="0">
                <a:solidFill>
                  <a:srgbClr val="0D0D0D"/>
                </a:solidFill>
                <a:effectLst/>
                <a:latin typeface="Eras Medium ITC" panose="020B0602030504020804" pitchFamily="34" charset="0"/>
              </a:rPr>
              <a:t> NLTK includes modules for identifying and extracting named entities such as names of people, organizations, locations, etc. This could be useful for identifying key entities mentioned in the calls, which may provide additional context for classification.</a:t>
            </a:r>
          </a:p>
          <a:p>
            <a:r>
              <a:rPr lang="en-US" b="1" i="0" dirty="0">
                <a:solidFill>
                  <a:srgbClr val="0D0D0D"/>
                </a:solidFill>
                <a:effectLst/>
                <a:latin typeface="Eras Medium ITC" panose="020B0602030504020804" pitchFamily="34" charset="0"/>
              </a:rPr>
              <a:t>Sentiment Analysis:</a:t>
            </a:r>
            <a:r>
              <a:rPr lang="en-US" b="0" i="0" dirty="0">
                <a:solidFill>
                  <a:srgbClr val="0D0D0D"/>
                </a:solidFill>
                <a:effectLst/>
                <a:latin typeface="Eras Medium ITC" panose="020B0602030504020804" pitchFamily="34" charset="0"/>
              </a:rPr>
              <a:t> NLTK includes tools for sentiment analysis, allowing to determine the sentiment (</a:t>
            </a:r>
            <a:r>
              <a:rPr lang="en-US" b="1" i="0" dirty="0">
                <a:solidFill>
                  <a:srgbClr val="0D0D0D"/>
                </a:solidFill>
                <a:effectLst/>
                <a:latin typeface="Eras Medium ITC" panose="020B0602030504020804" pitchFamily="34" charset="0"/>
              </a:rPr>
              <a:t>positive, negative, neutral</a:t>
            </a:r>
            <a:r>
              <a:rPr lang="en-US" b="0" i="0" dirty="0">
                <a:solidFill>
                  <a:srgbClr val="0D0D0D"/>
                </a:solidFill>
                <a:effectLst/>
                <a:latin typeface="Eras Medium ITC" panose="020B0602030504020804" pitchFamily="34" charset="0"/>
              </a:rPr>
              <a:t>) expressed in text. While this may not directly apply to classification task, it could provide additional insights into the emotional tone of the calls.</a:t>
            </a:r>
          </a:p>
          <a:p>
            <a:pPr algn="l">
              <a:buFont typeface="+mj-lt"/>
              <a:buAutoNum type="arabicPeriod"/>
            </a:pPr>
            <a:endParaRPr lang="en-US" b="0" i="0" dirty="0">
              <a:solidFill>
                <a:srgbClr val="0D0D0D"/>
              </a:solidFill>
              <a:effectLst/>
              <a:latin typeface="Eras Medium ITC" panose="020B0602030504020804" pitchFamily="34" charset="0"/>
            </a:endParaRPr>
          </a:p>
        </p:txBody>
      </p:sp>
      <p:sp>
        <p:nvSpPr>
          <p:cNvPr id="6" name="כותרת 1">
            <a:extLst>
              <a:ext uri="{FF2B5EF4-FFF2-40B4-BE49-F238E27FC236}">
                <a16:creationId xmlns:a16="http://schemas.microsoft.com/office/drawing/2014/main" id="{53148C3A-EA4E-8A7D-0CDB-53D65D41DEF6}"/>
              </a:ext>
            </a:extLst>
          </p:cNvPr>
          <p:cNvSpPr>
            <a:spLocks noGrp="1"/>
          </p:cNvSpPr>
          <p:nvPr>
            <p:ph type="title"/>
          </p:nvPr>
        </p:nvSpPr>
        <p:spPr>
          <a:xfrm>
            <a:off x="624840" y="634823"/>
            <a:ext cx="9493249" cy="386715"/>
          </a:xfrm>
        </p:spPr>
        <p:txBody>
          <a:bodyPr>
            <a:noAutofit/>
          </a:bodyPr>
          <a:lstStyle/>
          <a:p>
            <a:r>
              <a:rPr lang="en-US" sz="2200" b="1" kern="100" dirty="0">
                <a:solidFill>
                  <a:schemeClr val="tx2"/>
                </a:solidFill>
                <a:effectLst/>
                <a:latin typeface="Eras Medium ITC" panose="020B0602030504020804" pitchFamily="34" charset="0"/>
                <a:ea typeface="Aptos" panose="020B0004020202020204" pitchFamily="34" charset="0"/>
                <a:cs typeface="Arial" panose="020B0604020202020204" pitchFamily="34" charset="0"/>
              </a:rPr>
              <a:t>Technologic Requirements:</a:t>
            </a:r>
            <a:endParaRPr lang="he-IL" sz="2200" dirty="0">
              <a:solidFill>
                <a:schemeClr val="tx2"/>
              </a:solidFill>
              <a:latin typeface="Eras Medium ITC" panose="020B0602030504020804" pitchFamily="34" charset="0"/>
            </a:endParaRPr>
          </a:p>
        </p:txBody>
      </p:sp>
    </p:spTree>
    <p:extLst>
      <p:ext uri="{BB962C8B-B14F-4D97-AF65-F5344CB8AC3E}">
        <p14:creationId xmlns:p14="http://schemas.microsoft.com/office/powerpoint/2010/main" val="3212642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630ADB00-1FA4-5E94-B8F7-410E684753D0}"/>
              </a:ext>
            </a:extLst>
          </p:cNvPr>
          <p:cNvSpPr>
            <a:spLocks noGrp="1"/>
          </p:cNvSpPr>
          <p:nvPr>
            <p:ph idx="1"/>
          </p:nvPr>
        </p:nvSpPr>
        <p:spPr>
          <a:xfrm>
            <a:off x="726440" y="590832"/>
            <a:ext cx="9493250" cy="3854167"/>
          </a:xfrm>
        </p:spPr>
        <p:txBody>
          <a:bodyPr>
            <a:normAutofit lnSpcReduction="10000"/>
          </a:bodyPr>
          <a:lstStyle/>
          <a:p>
            <a:pPr marL="342900" indent="-342900" algn="l">
              <a:buFont typeface="+mj-lt"/>
              <a:buAutoNum type="arabicPeriod" startAt="2"/>
            </a:pPr>
            <a:r>
              <a:rPr lang="en-US" b="1" i="0" dirty="0">
                <a:solidFill>
                  <a:srgbClr val="0D0D0D"/>
                </a:solidFill>
                <a:effectLst/>
                <a:latin typeface="Eras Medium ITC" panose="020B0602030504020804" pitchFamily="34" charset="0"/>
              </a:rPr>
              <a:t>PostgreSQL:</a:t>
            </a:r>
            <a:r>
              <a:rPr lang="en-US" b="0" i="0" dirty="0">
                <a:solidFill>
                  <a:srgbClr val="0D0D0D"/>
                </a:solidFill>
                <a:effectLst/>
                <a:latin typeface="Eras Medium ITC" panose="020B0602030504020804" pitchFamily="34" charset="0"/>
              </a:rPr>
              <a:t> PostgreSQL would be used as the database management system for storing and managing the call data. Its support for complex queries and scalability makes it a suitable choice for handling the large volumes of data generated by the system.</a:t>
            </a:r>
          </a:p>
          <a:p>
            <a:pPr marL="342900" indent="-342900" algn="l">
              <a:buFont typeface="+mj-lt"/>
              <a:buAutoNum type="arabicPeriod" startAt="2"/>
            </a:pPr>
            <a:r>
              <a:rPr lang="en-US" b="1" i="0" dirty="0">
                <a:solidFill>
                  <a:srgbClr val="0D0D0D"/>
                </a:solidFill>
                <a:effectLst/>
                <a:latin typeface="Eras Medium ITC" panose="020B0602030504020804" pitchFamily="34" charset="0"/>
              </a:rPr>
              <a:t>Flask:</a:t>
            </a:r>
            <a:r>
              <a:rPr lang="en-US" b="0" i="0" dirty="0">
                <a:solidFill>
                  <a:srgbClr val="0D0D0D"/>
                </a:solidFill>
                <a:effectLst/>
                <a:latin typeface="Eras Medium ITC" panose="020B0602030504020804" pitchFamily="34" charset="0"/>
              </a:rPr>
              <a:t> Flask, a lightweight web framework for Python, could be used to develop the backend RESTful API that serves as the interface between the frontend and backend components of the system. Flask's simplicity and flexibility make it ideal for building web applications, allowing for easy integration with other technologies.</a:t>
            </a:r>
          </a:p>
          <a:p>
            <a:pPr marL="342900" indent="-342900" algn="l">
              <a:buFont typeface="+mj-lt"/>
              <a:buAutoNum type="arabicPeriod" startAt="2"/>
            </a:pPr>
            <a:r>
              <a:rPr lang="en-US" b="1" i="0" dirty="0">
                <a:solidFill>
                  <a:srgbClr val="0D0D0D"/>
                </a:solidFill>
                <a:effectLst/>
                <a:latin typeface="Eras Medium ITC" panose="020B0602030504020804" pitchFamily="34" charset="0"/>
              </a:rPr>
              <a:t>React/Flutter:</a:t>
            </a:r>
            <a:r>
              <a:rPr lang="en-US" b="0" i="0" dirty="0">
                <a:solidFill>
                  <a:srgbClr val="0D0D0D"/>
                </a:solidFill>
                <a:effectLst/>
                <a:latin typeface="Eras Medium ITC" panose="020B0602030504020804" pitchFamily="34" charset="0"/>
              </a:rPr>
              <a:t> React or Flutter could be used to develop the frontend user interface for the system. React is a popular JavaScript library for building user interfaces, while Flutter is a framework for building cross-platform mobile applications. Depending on the requirements and target platforms of the project, either React for web-based interfaces or Flutter for mobile applications could be chosen to create an intuitive and responsive user experience.</a:t>
            </a:r>
          </a:p>
          <a:p>
            <a:pPr marL="0" indent="0">
              <a:buNone/>
            </a:pPr>
            <a:endParaRPr lang="he-IL" dirty="0">
              <a:latin typeface="Eras Medium ITC" panose="020B0602030504020804" pitchFamily="34" charset="0"/>
            </a:endParaRPr>
          </a:p>
        </p:txBody>
      </p:sp>
    </p:spTree>
    <p:extLst>
      <p:ext uri="{BB962C8B-B14F-4D97-AF65-F5344CB8AC3E}">
        <p14:creationId xmlns:p14="http://schemas.microsoft.com/office/powerpoint/2010/main" val="711288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3B77467-218D-D936-D8F7-1CA16973D8DD}"/>
              </a:ext>
            </a:extLst>
          </p:cNvPr>
          <p:cNvSpPr>
            <a:spLocks noGrp="1"/>
          </p:cNvSpPr>
          <p:nvPr>
            <p:ph type="title"/>
          </p:nvPr>
        </p:nvSpPr>
        <p:spPr>
          <a:xfrm>
            <a:off x="1219200" y="365125"/>
            <a:ext cx="9493249" cy="747395"/>
          </a:xfrm>
        </p:spPr>
        <p:txBody>
          <a:bodyPr>
            <a:normAutofit fontScale="90000"/>
          </a:bodyPr>
          <a:lstStyle/>
          <a:p>
            <a:r>
              <a:rPr lang="en-US" dirty="0">
                <a:latin typeface="Eras Medium ITC" panose="020B0602030504020804" pitchFamily="34" charset="0"/>
              </a:rPr>
              <a:t>Architecture - </a:t>
            </a:r>
            <a:r>
              <a:rPr lang="en-US" b="0" i="0" dirty="0">
                <a:solidFill>
                  <a:srgbClr val="202124"/>
                </a:solidFill>
                <a:effectLst/>
                <a:latin typeface="Google Sans"/>
              </a:rPr>
              <a:t>UML</a:t>
            </a:r>
            <a:endParaRPr lang="he-IL" dirty="0">
              <a:latin typeface="Eras Medium ITC" panose="020B0602030504020804" pitchFamily="34" charset="0"/>
            </a:endParaRPr>
          </a:p>
        </p:txBody>
      </p:sp>
      <p:pic>
        <p:nvPicPr>
          <p:cNvPr id="9" name="מציין מיקום תוכן 8">
            <a:extLst>
              <a:ext uri="{FF2B5EF4-FFF2-40B4-BE49-F238E27FC236}">
                <a16:creationId xmlns:a16="http://schemas.microsoft.com/office/drawing/2014/main" id="{6C0D22EB-CD87-D901-629E-85B079B707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2080" y="1743709"/>
            <a:ext cx="8839200" cy="4175125"/>
          </a:xfrm>
        </p:spPr>
      </p:pic>
    </p:spTree>
    <p:extLst>
      <p:ext uri="{BB962C8B-B14F-4D97-AF65-F5344CB8AC3E}">
        <p14:creationId xmlns:p14="http://schemas.microsoft.com/office/powerpoint/2010/main" val="2367857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DF3C718-EC87-B534-0858-52EB846509B7}"/>
              </a:ext>
            </a:extLst>
          </p:cNvPr>
          <p:cNvSpPr>
            <a:spLocks noGrp="1"/>
          </p:cNvSpPr>
          <p:nvPr>
            <p:ph type="title"/>
          </p:nvPr>
        </p:nvSpPr>
        <p:spPr>
          <a:xfrm>
            <a:off x="1219200" y="365125"/>
            <a:ext cx="9493249" cy="657225"/>
          </a:xfrm>
        </p:spPr>
        <p:txBody>
          <a:bodyPr>
            <a:normAutofit fontScale="90000"/>
          </a:bodyPr>
          <a:lstStyle/>
          <a:p>
            <a:r>
              <a:rPr lang="en-US" dirty="0"/>
              <a:t>_UML-</a:t>
            </a:r>
            <a:endParaRPr lang="he-IL" dirty="0"/>
          </a:p>
        </p:txBody>
      </p:sp>
      <p:pic>
        <p:nvPicPr>
          <p:cNvPr id="5" name="מציין מיקום תוכן 4" descr="תמונה שמכילה תרשים, קו, שרטוט טכני, עלילה">
            <a:extLst>
              <a:ext uri="{FF2B5EF4-FFF2-40B4-BE49-F238E27FC236}">
                <a16:creationId xmlns:a16="http://schemas.microsoft.com/office/drawing/2014/main" id="{C95DAF88-CEA8-F9A2-01C4-0008BAFBBE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7900" y="1339010"/>
            <a:ext cx="10331449" cy="5315790"/>
          </a:xfrm>
        </p:spPr>
      </p:pic>
    </p:spTree>
    <p:extLst>
      <p:ext uri="{BB962C8B-B14F-4D97-AF65-F5344CB8AC3E}">
        <p14:creationId xmlns:p14="http://schemas.microsoft.com/office/powerpoint/2010/main" val="2153435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3" name="Group 12">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5" name="Straight Connector 14">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Oval 13">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8" name="Rectangle 17">
            <a:extLst>
              <a:ext uri="{FF2B5EF4-FFF2-40B4-BE49-F238E27FC236}">
                <a16:creationId xmlns:a16="http://schemas.microsoft.com/office/drawing/2014/main" id="{ECB86E21-E2BD-408E-8E61-D30AB8715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78E76C8F-969C-DFF8-AB5A-208AE41E53B5}"/>
              </a:ext>
            </a:extLst>
          </p:cNvPr>
          <p:cNvSpPr>
            <a:spLocks noGrp="1"/>
          </p:cNvSpPr>
          <p:nvPr>
            <p:ph type="title"/>
          </p:nvPr>
        </p:nvSpPr>
        <p:spPr>
          <a:xfrm>
            <a:off x="1219200" y="685800"/>
            <a:ext cx="10286999" cy="878592"/>
          </a:xfrm>
        </p:spPr>
        <p:txBody>
          <a:bodyPr vert="horz" lIns="91440" tIns="45720" rIns="91440" bIns="45720" rtlCol="0" anchor="t">
            <a:normAutofit/>
          </a:bodyPr>
          <a:lstStyle/>
          <a:p>
            <a:r>
              <a:rPr lang="en-US" dirty="0"/>
              <a:t>Gantt chart</a:t>
            </a:r>
          </a:p>
        </p:txBody>
      </p:sp>
      <p:sp>
        <p:nvSpPr>
          <p:cNvPr id="20" name="Rectangle 19">
            <a:extLst>
              <a:ext uri="{FF2B5EF4-FFF2-40B4-BE49-F238E27FC236}">
                <a16:creationId xmlns:a16="http://schemas.microsoft.com/office/drawing/2014/main" id="{029B38C0-3CC6-4B41-93F3-C479D22DD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a:off x="993847" y="2399634"/>
            <a:ext cx="5012973" cy="3772566"/>
          </a:xfrm>
          <a:prstGeom prst="rect">
            <a:avLst/>
          </a:prstGeom>
          <a:solidFill>
            <a:schemeClr val="tx1">
              <a:lumMod val="95000"/>
            </a:schemeClr>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E0F80A2-6611-465C-80A5-6ADAE3F03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340000">
            <a:off x="1726406" y="1873898"/>
            <a:ext cx="3549202" cy="4817017"/>
          </a:xfrm>
          <a:custGeom>
            <a:avLst/>
            <a:gdLst>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832122 w 5228120"/>
              <a:gd name="connsiteY22" fmla="*/ 0 h 4957903"/>
              <a:gd name="connsiteX23" fmla="*/ 3871237 w 5228120"/>
              <a:gd name="connsiteY23" fmla="*/ 0 h 4957903"/>
              <a:gd name="connsiteX24" fmla="*/ 3872793 w 5228120"/>
              <a:gd name="connsiteY24" fmla="*/ 647 h 4957903"/>
              <a:gd name="connsiteX25" fmla="*/ 5196316 w 5228120"/>
              <a:gd name="connsiteY25" fmla="*/ 647 h 4957903"/>
              <a:gd name="connsiteX26" fmla="*/ 5224586 w 5228120"/>
              <a:gd name="connsiteY26" fmla="*/ 28919 h 4957903"/>
              <a:gd name="connsiteX27" fmla="*/ 5224586 w 5228120"/>
              <a:gd name="connsiteY27" fmla="*/ 4929710 h 4957903"/>
              <a:gd name="connsiteX28" fmla="*/ 5196315 w 5228120"/>
              <a:gd name="connsiteY28" fmla="*/ 4957902 h 4957903"/>
              <a:gd name="connsiteX29" fmla="*/ 5157924 w 5228120"/>
              <a:gd name="connsiteY29" fmla="*/ 4957902 h 4957903"/>
              <a:gd name="connsiteX30" fmla="*/ 5157922 w 5228120"/>
              <a:gd name="connsiteY30" fmla="*/ 4957903 h 4957903"/>
              <a:gd name="connsiteX31" fmla="*/ 1369345 w 5228120"/>
              <a:gd name="connsiteY31" fmla="*/ 4957903 h 4957903"/>
              <a:gd name="connsiteX32" fmla="*/ 1367050 w 5228120"/>
              <a:gd name="connsiteY32" fmla="*/ 4957256 h 4957903"/>
              <a:gd name="connsiteX33" fmla="*/ 44266 w 5228120"/>
              <a:gd name="connsiteY33" fmla="*/ 4957256 h 4957903"/>
              <a:gd name="connsiteX34" fmla="*/ 19873 w 5228120"/>
              <a:gd name="connsiteY34" fmla="*/ 4940773 h 4957903"/>
              <a:gd name="connsiteX35" fmla="*/ 19873 w 5228120"/>
              <a:gd name="connsiteY35" fmla="*/ 4191718 h 4957903"/>
              <a:gd name="connsiteX36" fmla="*/ 13009 w 5228120"/>
              <a:gd name="connsiteY36" fmla="*/ 4167267 h 4957903"/>
              <a:gd name="connsiteX37" fmla="*/ 19873 w 5228120"/>
              <a:gd name="connsiteY37" fmla="*/ 4142119 h 4957903"/>
              <a:gd name="connsiteX38" fmla="*/ 19873 w 5228120"/>
              <a:gd name="connsiteY38" fmla="*/ 3806985 h 4957903"/>
              <a:gd name="connsiteX39" fmla="*/ 19873 w 5228120"/>
              <a:gd name="connsiteY39" fmla="*/ 3762500 h 4957903"/>
              <a:gd name="connsiteX40" fmla="*/ 12558 w 5228120"/>
              <a:gd name="connsiteY40" fmla="*/ 3737654 h 4957903"/>
              <a:gd name="connsiteX41" fmla="*/ 4175 w 5228120"/>
              <a:gd name="connsiteY41" fmla="*/ 3712250 h 4957903"/>
              <a:gd name="connsiteX42" fmla="*/ 560 w 5228120"/>
              <a:gd name="connsiteY42" fmla="*/ 3687770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832122 w 5228120"/>
              <a:gd name="connsiteY22" fmla="*/ 0 h 4957903"/>
              <a:gd name="connsiteX23" fmla="*/ 3871237 w 5228120"/>
              <a:gd name="connsiteY23" fmla="*/ 0 h 4957903"/>
              <a:gd name="connsiteX24" fmla="*/ 3872793 w 5228120"/>
              <a:gd name="connsiteY24" fmla="*/ 647 h 4957903"/>
              <a:gd name="connsiteX25" fmla="*/ 5196316 w 5228120"/>
              <a:gd name="connsiteY25" fmla="*/ 647 h 4957903"/>
              <a:gd name="connsiteX26" fmla="*/ 5224586 w 5228120"/>
              <a:gd name="connsiteY26" fmla="*/ 28919 h 4957903"/>
              <a:gd name="connsiteX27" fmla="*/ 5224586 w 5228120"/>
              <a:gd name="connsiteY27" fmla="*/ 4929710 h 4957903"/>
              <a:gd name="connsiteX28" fmla="*/ 5196315 w 5228120"/>
              <a:gd name="connsiteY28" fmla="*/ 4957902 h 4957903"/>
              <a:gd name="connsiteX29" fmla="*/ 5157924 w 5228120"/>
              <a:gd name="connsiteY29" fmla="*/ 4957902 h 4957903"/>
              <a:gd name="connsiteX30" fmla="*/ 5157922 w 5228120"/>
              <a:gd name="connsiteY30" fmla="*/ 4957903 h 4957903"/>
              <a:gd name="connsiteX31" fmla="*/ 1369345 w 5228120"/>
              <a:gd name="connsiteY31" fmla="*/ 4957903 h 4957903"/>
              <a:gd name="connsiteX32" fmla="*/ 44266 w 5228120"/>
              <a:gd name="connsiteY32" fmla="*/ 4957256 h 4957903"/>
              <a:gd name="connsiteX33" fmla="*/ 19873 w 5228120"/>
              <a:gd name="connsiteY33" fmla="*/ 4940773 h 4957903"/>
              <a:gd name="connsiteX34" fmla="*/ 19873 w 5228120"/>
              <a:gd name="connsiteY34" fmla="*/ 4191718 h 4957903"/>
              <a:gd name="connsiteX35" fmla="*/ 13009 w 5228120"/>
              <a:gd name="connsiteY35" fmla="*/ 4167267 h 4957903"/>
              <a:gd name="connsiteX36" fmla="*/ 19873 w 5228120"/>
              <a:gd name="connsiteY36" fmla="*/ 4142119 h 4957903"/>
              <a:gd name="connsiteX37" fmla="*/ 19873 w 5228120"/>
              <a:gd name="connsiteY37" fmla="*/ 3806985 h 4957903"/>
              <a:gd name="connsiteX38" fmla="*/ 19873 w 5228120"/>
              <a:gd name="connsiteY38" fmla="*/ 3762500 h 4957903"/>
              <a:gd name="connsiteX39" fmla="*/ 12558 w 5228120"/>
              <a:gd name="connsiteY39" fmla="*/ 3737654 h 4957903"/>
              <a:gd name="connsiteX40" fmla="*/ 4175 w 5228120"/>
              <a:gd name="connsiteY40" fmla="*/ 3712250 h 4957903"/>
              <a:gd name="connsiteX41" fmla="*/ 560 w 5228120"/>
              <a:gd name="connsiteY41" fmla="*/ 3687770 h 4957903"/>
              <a:gd name="connsiteX42" fmla="*/ 0 w 5228120"/>
              <a:gd name="connsiteY42"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3871237 w 5228120"/>
              <a:gd name="connsiteY22" fmla="*/ 0 h 4957903"/>
              <a:gd name="connsiteX23" fmla="*/ 3872793 w 5228120"/>
              <a:gd name="connsiteY23" fmla="*/ 647 h 4957903"/>
              <a:gd name="connsiteX24" fmla="*/ 5196316 w 5228120"/>
              <a:gd name="connsiteY24" fmla="*/ 647 h 4957903"/>
              <a:gd name="connsiteX25" fmla="*/ 5224586 w 5228120"/>
              <a:gd name="connsiteY25" fmla="*/ 28919 h 4957903"/>
              <a:gd name="connsiteX26" fmla="*/ 5224586 w 5228120"/>
              <a:gd name="connsiteY26" fmla="*/ 4929710 h 4957903"/>
              <a:gd name="connsiteX27" fmla="*/ 5196315 w 5228120"/>
              <a:gd name="connsiteY27" fmla="*/ 4957902 h 4957903"/>
              <a:gd name="connsiteX28" fmla="*/ 5157924 w 5228120"/>
              <a:gd name="connsiteY28" fmla="*/ 4957902 h 4957903"/>
              <a:gd name="connsiteX29" fmla="*/ 5157922 w 5228120"/>
              <a:gd name="connsiteY29" fmla="*/ 4957903 h 4957903"/>
              <a:gd name="connsiteX30" fmla="*/ 1369345 w 5228120"/>
              <a:gd name="connsiteY30" fmla="*/ 4957903 h 4957903"/>
              <a:gd name="connsiteX31" fmla="*/ 44266 w 5228120"/>
              <a:gd name="connsiteY31" fmla="*/ 4957256 h 4957903"/>
              <a:gd name="connsiteX32" fmla="*/ 19873 w 5228120"/>
              <a:gd name="connsiteY32" fmla="*/ 4940773 h 4957903"/>
              <a:gd name="connsiteX33" fmla="*/ 19873 w 5228120"/>
              <a:gd name="connsiteY33" fmla="*/ 4191718 h 4957903"/>
              <a:gd name="connsiteX34" fmla="*/ 13009 w 5228120"/>
              <a:gd name="connsiteY34" fmla="*/ 4167267 h 4957903"/>
              <a:gd name="connsiteX35" fmla="*/ 19873 w 5228120"/>
              <a:gd name="connsiteY35" fmla="*/ 4142119 h 4957903"/>
              <a:gd name="connsiteX36" fmla="*/ 19873 w 5228120"/>
              <a:gd name="connsiteY36" fmla="*/ 3806985 h 4957903"/>
              <a:gd name="connsiteX37" fmla="*/ 19873 w 5228120"/>
              <a:gd name="connsiteY37" fmla="*/ 3762500 h 4957903"/>
              <a:gd name="connsiteX38" fmla="*/ 12558 w 5228120"/>
              <a:gd name="connsiteY38" fmla="*/ 3737654 h 4957903"/>
              <a:gd name="connsiteX39" fmla="*/ 4175 w 5228120"/>
              <a:gd name="connsiteY39" fmla="*/ 3712250 h 4957903"/>
              <a:gd name="connsiteX40" fmla="*/ 560 w 5228120"/>
              <a:gd name="connsiteY40" fmla="*/ 3687770 h 4957903"/>
              <a:gd name="connsiteX41" fmla="*/ 0 w 5228120"/>
              <a:gd name="connsiteY41"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3871237 w 5228120"/>
              <a:gd name="connsiteY21" fmla="*/ 0 h 4957903"/>
              <a:gd name="connsiteX22" fmla="*/ 3872793 w 5228120"/>
              <a:gd name="connsiteY22" fmla="*/ 647 h 4957903"/>
              <a:gd name="connsiteX23" fmla="*/ 5196316 w 5228120"/>
              <a:gd name="connsiteY23" fmla="*/ 647 h 4957903"/>
              <a:gd name="connsiteX24" fmla="*/ 5224586 w 5228120"/>
              <a:gd name="connsiteY24" fmla="*/ 28919 h 4957903"/>
              <a:gd name="connsiteX25" fmla="*/ 5224586 w 5228120"/>
              <a:gd name="connsiteY25" fmla="*/ 4929710 h 4957903"/>
              <a:gd name="connsiteX26" fmla="*/ 5196315 w 5228120"/>
              <a:gd name="connsiteY26" fmla="*/ 4957902 h 4957903"/>
              <a:gd name="connsiteX27" fmla="*/ 5157924 w 5228120"/>
              <a:gd name="connsiteY27" fmla="*/ 4957902 h 4957903"/>
              <a:gd name="connsiteX28" fmla="*/ 5157922 w 5228120"/>
              <a:gd name="connsiteY28" fmla="*/ 4957903 h 4957903"/>
              <a:gd name="connsiteX29" fmla="*/ 1369345 w 5228120"/>
              <a:gd name="connsiteY29" fmla="*/ 4957903 h 4957903"/>
              <a:gd name="connsiteX30" fmla="*/ 44266 w 5228120"/>
              <a:gd name="connsiteY30" fmla="*/ 4957256 h 4957903"/>
              <a:gd name="connsiteX31" fmla="*/ 19873 w 5228120"/>
              <a:gd name="connsiteY31" fmla="*/ 4940773 h 4957903"/>
              <a:gd name="connsiteX32" fmla="*/ 19873 w 5228120"/>
              <a:gd name="connsiteY32" fmla="*/ 4191718 h 4957903"/>
              <a:gd name="connsiteX33" fmla="*/ 13009 w 5228120"/>
              <a:gd name="connsiteY33" fmla="*/ 4167267 h 4957903"/>
              <a:gd name="connsiteX34" fmla="*/ 19873 w 5228120"/>
              <a:gd name="connsiteY34" fmla="*/ 4142119 h 4957903"/>
              <a:gd name="connsiteX35" fmla="*/ 19873 w 5228120"/>
              <a:gd name="connsiteY35" fmla="*/ 3806985 h 4957903"/>
              <a:gd name="connsiteX36" fmla="*/ 19873 w 5228120"/>
              <a:gd name="connsiteY36" fmla="*/ 3762500 h 4957903"/>
              <a:gd name="connsiteX37" fmla="*/ 12558 w 5228120"/>
              <a:gd name="connsiteY37" fmla="*/ 3737654 h 4957903"/>
              <a:gd name="connsiteX38" fmla="*/ 4175 w 5228120"/>
              <a:gd name="connsiteY38" fmla="*/ 3712250 h 4957903"/>
              <a:gd name="connsiteX39" fmla="*/ 560 w 5228120"/>
              <a:gd name="connsiteY39" fmla="*/ 3687770 h 4957903"/>
              <a:gd name="connsiteX40" fmla="*/ 0 w 5228120"/>
              <a:gd name="connsiteY40"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3871237 w 5228120"/>
              <a:gd name="connsiteY20" fmla="*/ 0 h 4957903"/>
              <a:gd name="connsiteX21" fmla="*/ 3872793 w 5228120"/>
              <a:gd name="connsiteY21" fmla="*/ 647 h 4957903"/>
              <a:gd name="connsiteX22" fmla="*/ 5196316 w 5228120"/>
              <a:gd name="connsiteY22" fmla="*/ 647 h 4957903"/>
              <a:gd name="connsiteX23" fmla="*/ 5224586 w 5228120"/>
              <a:gd name="connsiteY23" fmla="*/ 28919 h 4957903"/>
              <a:gd name="connsiteX24" fmla="*/ 5224586 w 5228120"/>
              <a:gd name="connsiteY24" fmla="*/ 4929710 h 4957903"/>
              <a:gd name="connsiteX25" fmla="*/ 5196315 w 5228120"/>
              <a:gd name="connsiteY25" fmla="*/ 4957902 h 4957903"/>
              <a:gd name="connsiteX26" fmla="*/ 5157924 w 5228120"/>
              <a:gd name="connsiteY26" fmla="*/ 4957902 h 4957903"/>
              <a:gd name="connsiteX27" fmla="*/ 5157922 w 5228120"/>
              <a:gd name="connsiteY27" fmla="*/ 4957903 h 4957903"/>
              <a:gd name="connsiteX28" fmla="*/ 1369345 w 5228120"/>
              <a:gd name="connsiteY28" fmla="*/ 4957903 h 4957903"/>
              <a:gd name="connsiteX29" fmla="*/ 44266 w 5228120"/>
              <a:gd name="connsiteY29" fmla="*/ 4957256 h 4957903"/>
              <a:gd name="connsiteX30" fmla="*/ 19873 w 5228120"/>
              <a:gd name="connsiteY30" fmla="*/ 4940773 h 4957903"/>
              <a:gd name="connsiteX31" fmla="*/ 19873 w 5228120"/>
              <a:gd name="connsiteY31" fmla="*/ 4191718 h 4957903"/>
              <a:gd name="connsiteX32" fmla="*/ 13009 w 5228120"/>
              <a:gd name="connsiteY32" fmla="*/ 4167267 h 4957903"/>
              <a:gd name="connsiteX33" fmla="*/ 19873 w 5228120"/>
              <a:gd name="connsiteY33" fmla="*/ 4142119 h 4957903"/>
              <a:gd name="connsiteX34" fmla="*/ 19873 w 5228120"/>
              <a:gd name="connsiteY34" fmla="*/ 3806985 h 4957903"/>
              <a:gd name="connsiteX35" fmla="*/ 19873 w 5228120"/>
              <a:gd name="connsiteY35" fmla="*/ 3762500 h 4957903"/>
              <a:gd name="connsiteX36" fmla="*/ 12558 w 5228120"/>
              <a:gd name="connsiteY36" fmla="*/ 3737654 h 4957903"/>
              <a:gd name="connsiteX37" fmla="*/ 4175 w 5228120"/>
              <a:gd name="connsiteY37" fmla="*/ 3712250 h 4957903"/>
              <a:gd name="connsiteX38" fmla="*/ 560 w 5228120"/>
              <a:gd name="connsiteY38" fmla="*/ 3687770 h 4957903"/>
              <a:gd name="connsiteX39" fmla="*/ 0 w 5228120"/>
              <a:gd name="connsiteY39"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3871237 w 5228120"/>
              <a:gd name="connsiteY20" fmla="*/ 0 h 4957903"/>
              <a:gd name="connsiteX21" fmla="*/ 5196316 w 5228120"/>
              <a:gd name="connsiteY21" fmla="*/ 647 h 4957903"/>
              <a:gd name="connsiteX22" fmla="*/ 5224586 w 5228120"/>
              <a:gd name="connsiteY22" fmla="*/ 28919 h 4957903"/>
              <a:gd name="connsiteX23" fmla="*/ 5224586 w 5228120"/>
              <a:gd name="connsiteY23" fmla="*/ 4929710 h 4957903"/>
              <a:gd name="connsiteX24" fmla="*/ 5196315 w 5228120"/>
              <a:gd name="connsiteY24" fmla="*/ 4957902 h 4957903"/>
              <a:gd name="connsiteX25" fmla="*/ 5157924 w 5228120"/>
              <a:gd name="connsiteY25" fmla="*/ 4957902 h 4957903"/>
              <a:gd name="connsiteX26" fmla="*/ 5157922 w 5228120"/>
              <a:gd name="connsiteY26" fmla="*/ 4957903 h 4957903"/>
              <a:gd name="connsiteX27" fmla="*/ 1369345 w 5228120"/>
              <a:gd name="connsiteY27" fmla="*/ 4957903 h 4957903"/>
              <a:gd name="connsiteX28" fmla="*/ 44266 w 5228120"/>
              <a:gd name="connsiteY28" fmla="*/ 4957256 h 4957903"/>
              <a:gd name="connsiteX29" fmla="*/ 19873 w 5228120"/>
              <a:gd name="connsiteY29" fmla="*/ 4940773 h 4957903"/>
              <a:gd name="connsiteX30" fmla="*/ 19873 w 5228120"/>
              <a:gd name="connsiteY30" fmla="*/ 4191718 h 4957903"/>
              <a:gd name="connsiteX31" fmla="*/ 13009 w 5228120"/>
              <a:gd name="connsiteY31" fmla="*/ 4167267 h 4957903"/>
              <a:gd name="connsiteX32" fmla="*/ 19873 w 5228120"/>
              <a:gd name="connsiteY32" fmla="*/ 4142119 h 4957903"/>
              <a:gd name="connsiteX33" fmla="*/ 19873 w 5228120"/>
              <a:gd name="connsiteY33" fmla="*/ 3806985 h 4957903"/>
              <a:gd name="connsiteX34" fmla="*/ 19873 w 5228120"/>
              <a:gd name="connsiteY34" fmla="*/ 3762500 h 4957903"/>
              <a:gd name="connsiteX35" fmla="*/ 12558 w 5228120"/>
              <a:gd name="connsiteY35" fmla="*/ 3737654 h 4957903"/>
              <a:gd name="connsiteX36" fmla="*/ 4175 w 5228120"/>
              <a:gd name="connsiteY36" fmla="*/ 3712250 h 4957903"/>
              <a:gd name="connsiteX37" fmla="*/ 560 w 5228120"/>
              <a:gd name="connsiteY37" fmla="*/ 3687770 h 4957903"/>
              <a:gd name="connsiteX38" fmla="*/ 0 w 5228120"/>
              <a:gd name="connsiteY38" fmla="*/ 3668924 h 4957903"/>
              <a:gd name="connsiteX0" fmla="*/ 0 w 5228120"/>
              <a:gd name="connsiteY0" fmla="*/ 3668760 h 4957739"/>
              <a:gd name="connsiteX1" fmla="*/ 4948 w 5228120"/>
              <a:gd name="connsiteY1" fmla="*/ 3649017 h 4957739"/>
              <a:gd name="connsiteX2" fmla="*/ 2889 w 5228120"/>
              <a:gd name="connsiteY2" fmla="*/ 3635689 h 4957739"/>
              <a:gd name="connsiteX3" fmla="*/ 8191 w 5228120"/>
              <a:gd name="connsiteY3" fmla="*/ 3610867 h 4957739"/>
              <a:gd name="connsiteX4" fmla="*/ 13074 w 5228120"/>
              <a:gd name="connsiteY4" fmla="*/ 3574556 h 4957739"/>
              <a:gd name="connsiteX5" fmla="*/ 18280 w 5228120"/>
              <a:gd name="connsiteY5" fmla="*/ 3549561 h 4957739"/>
              <a:gd name="connsiteX6" fmla="*/ 19873 w 5228120"/>
              <a:gd name="connsiteY6" fmla="*/ 3544741 h 4957739"/>
              <a:gd name="connsiteX7" fmla="*/ 19873 w 5228120"/>
              <a:gd name="connsiteY7" fmla="*/ 3381182 h 4957739"/>
              <a:gd name="connsiteX8" fmla="*/ 18092 w 5228120"/>
              <a:gd name="connsiteY8" fmla="*/ 3369117 h 4957739"/>
              <a:gd name="connsiteX9" fmla="*/ 19873 w 5228120"/>
              <a:gd name="connsiteY9" fmla="*/ 3328412 h 4957739"/>
              <a:gd name="connsiteX10" fmla="*/ 17446 w 5228120"/>
              <a:gd name="connsiteY10" fmla="*/ 3322501 h 4957739"/>
              <a:gd name="connsiteX11" fmla="*/ 19873 w 5228120"/>
              <a:gd name="connsiteY11" fmla="*/ 3282705 h 4957739"/>
              <a:gd name="connsiteX12" fmla="*/ 17812 w 5228120"/>
              <a:gd name="connsiteY12" fmla="*/ 3239103 h 4957739"/>
              <a:gd name="connsiteX13" fmla="*/ 12273 w 5228120"/>
              <a:gd name="connsiteY13" fmla="*/ 3235847 h 4957739"/>
              <a:gd name="connsiteX14" fmla="*/ 11786 w 5228120"/>
              <a:gd name="connsiteY14" fmla="*/ 3226285 h 4957739"/>
              <a:gd name="connsiteX15" fmla="*/ 11892 w 5228120"/>
              <a:gd name="connsiteY15" fmla="*/ 3211231 h 4957739"/>
              <a:gd name="connsiteX16" fmla="*/ 17706 w 5228120"/>
              <a:gd name="connsiteY16" fmla="*/ 3177510 h 4957739"/>
              <a:gd name="connsiteX17" fmla="*/ 14268 w 5228120"/>
              <a:gd name="connsiteY17" fmla="*/ 18774 h 4957739"/>
              <a:gd name="connsiteX18" fmla="*/ 30700 w 5228120"/>
              <a:gd name="connsiteY18" fmla="*/ 2147 h 4957739"/>
              <a:gd name="connsiteX19" fmla="*/ 44276 w 5228120"/>
              <a:gd name="connsiteY19" fmla="*/ 0 h 4957739"/>
              <a:gd name="connsiteX20" fmla="*/ 5196316 w 5228120"/>
              <a:gd name="connsiteY20" fmla="*/ 483 h 4957739"/>
              <a:gd name="connsiteX21" fmla="*/ 5224586 w 5228120"/>
              <a:gd name="connsiteY21" fmla="*/ 28755 h 4957739"/>
              <a:gd name="connsiteX22" fmla="*/ 5224586 w 5228120"/>
              <a:gd name="connsiteY22" fmla="*/ 4929546 h 4957739"/>
              <a:gd name="connsiteX23" fmla="*/ 5196315 w 5228120"/>
              <a:gd name="connsiteY23" fmla="*/ 4957738 h 4957739"/>
              <a:gd name="connsiteX24" fmla="*/ 5157924 w 5228120"/>
              <a:gd name="connsiteY24" fmla="*/ 4957738 h 4957739"/>
              <a:gd name="connsiteX25" fmla="*/ 5157922 w 5228120"/>
              <a:gd name="connsiteY25" fmla="*/ 4957739 h 4957739"/>
              <a:gd name="connsiteX26" fmla="*/ 1369345 w 5228120"/>
              <a:gd name="connsiteY26" fmla="*/ 4957739 h 4957739"/>
              <a:gd name="connsiteX27" fmla="*/ 44266 w 5228120"/>
              <a:gd name="connsiteY27" fmla="*/ 4957092 h 4957739"/>
              <a:gd name="connsiteX28" fmla="*/ 19873 w 5228120"/>
              <a:gd name="connsiteY28" fmla="*/ 4940609 h 4957739"/>
              <a:gd name="connsiteX29" fmla="*/ 19873 w 5228120"/>
              <a:gd name="connsiteY29" fmla="*/ 4191554 h 4957739"/>
              <a:gd name="connsiteX30" fmla="*/ 13009 w 5228120"/>
              <a:gd name="connsiteY30" fmla="*/ 4167103 h 4957739"/>
              <a:gd name="connsiteX31" fmla="*/ 19873 w 5228120"/>
              <a:gd name="connsiteY31" fmla="*/ 4141955 h 4957739"/>
              <a:gd name="connsiteX32" fmla="*/ 19873 w 5228120"/>
              <a:gd name="connsiteY32" fmla="*/ 3806821 h 4957739"/>
              <a:gd name="connsiteX33" fmla="*/ 19873 w 5228120"/>
              <a:gd name="connsiteY33" fmla="*/ 3762336 h 4957739"/>
              <a:gd name="connsiteX34" fmla="*/ 12558 w 5228120"/>
              <a:gd name="connsiteY34" fmla="*/ 3737490 h 4957739"/>
              <a:gd name="connsiteX35" fmla="*/ 4175 w 5228120"/>
              <a:gd name="connsiteY35" fmla="*/ 3712086 h 4957739"/>
              <a:gd name="connsiteX36" fmla="*/ 560 w 5228120"/>
              <a:gd name="connsiteY36" fmla="*/ 3687606 h 4957739"/>
              <a:gd name="connsiteX37" fmla="*/ 0 w 5228120"/>
              <a:gd name="connsiteY37" fmla="*/ 3668760 h 4957739"/>
              <a:gd name="connsiteX0" fmla="*/ 0 w 5228120"/>
              <a:gd name="connsiteY0" fmla="*/ 3668760 h 4957739"/>
              <a:gd name="connsiteX1" fmla="*/ 4948 w 5228120"/>
              <a:gd name="connsiteY1" fmla="*/ 3649017 h 4957739"/>
              <a:gd name="connsiteX2" fmla="*/ 2889 w 5228120"/>
              <a:gd name="connsiteY2" fmla="*/ 3635689 h 4957739"/>
              <a:gd name="connsiteX3" fmla="*/ 8191 w 5228120"/>
              <a:gd name="connsiteY3" fmla="*/ 3610867 h 4957739"/>
              <a:gd name="connsiteX4" fmla="*/ 13074 w 5228120"/>
              <a:gd name="connsiteY4" fmla="*/ 3574556 h 4957739"/>
              <a:gd name="connsiteX5" fmla="*/ 18280 w 5228120"/>
              <a:gd name="connsiteY5" fmla="*/ 3549561 h 4957739"/>
              <a:gd name="connsiteX6" fmla="*/ 19873 w 5228120"/>
              <a:gd name="connsiteY6" fmla="*/ 3544741 h 4957739"/>
              <a:gd name="connsiteX7" fmla="*/ 19873 w 5228120"/>
              <a:gd name="connsiteY7" fmla="*/ 3381182 h 4957739"/>
              <a:gd name="connsiteX8" fmla="*/ 18092 w 5228120"/>
              <a:gd name="connsiteY8" fmla="*/ 3369117 h 4957739"/>
              <a:gd name="connsiteX9" fmla="*/ 19873 w 5228120"/>
              <a:gd name="connsiteY9" fmla="*/ 3328412 h 4957739"/>
              <a:gd name="connsiteX10" fmla="*/ 17446 w 5228120"/>
              <a:gd name="connsiteY10" fmla="*/ 3322501 h 4957739"/>
              <a:gd name="connsiteX11" fmla="*/ 19873 w 5228120"/>
              <a:gd name="connsiteY11" fmla="*/ 3282705 h 4957739"/>
              <a:gd name="connsiteX12" fmla="*/ 17812 w 5228120"/>
              <a:gd name="connsiteY12" fmla="*/ 3239103 h 4957739"/>
              <a:gd name="connsiteX13" fmla="*/ 12273 w 5228120"/>
              <a:gd name="connsiteY13" fmla="*/ 3235847 h 4957739"/>
              <a:gd name="connsiteX14" fmla="*/ 11786 w 5228120"/>
              <a:gd name="connsiteY14" fmla="*/ 3226285 h 4957739"/>
              <a:gd name="connsiteX15" fmla="*/ 11892 w 5228120"/>
              <a:gd name="connsiteY15" fmla="*/ 3211231 h 4957739"/>
              <a:gd name="connsiteX16" fmla="*/ 17706 w 5228120"/>
              <a:gd name="connsiteY16" fmla="*/ 3177510 h 4957739"/>
              <a:gd name="connsiteX17" fmla="*/ 14268 w 5228120"/>
              <a:gd name="connsiteY17" fmla="*/ 18774 h 4957739"/>
              <a:gd name="connsiteX18" fmla="*/ 30700 w 5228120"/>
              <a:gd name="connsiteY18" fmla="*/ 2147 h 4957739"/>
              <a:gd name="connsiteX19" fmla="*/ 44276 w 5228120"/>
              <a:gd name="connsiteY19" fmla="*/ 0 h 4957739"/>
              <a:gd name="connsiteX20" fmla="*/ 5196316 w 5228120"/>
              <a:gd name="connsiteY20" fmla="*/ 483 h 4957739"/>
              <a:gd name="connsiteX21" fmla="*/ 5224586 w 5228120"/>
              <a:gd name="connsiteY21" fmla="*/ 28755 h 4957739"/>
              <a:gd name="connsiteX22" fmla="*/ 5224586 w 5228120"/>
              <a:gd name="connsiteY22" fmla="*/ 4929546 h 4957739"/>
              <a:gd name="connsiteX23" fmla="*/ 5196315 w 5228120"/>
              <a:gd name="connsiteY23" fmla="*/ 4957738 h 4957739"/>
              <a:gd name="connsiteX24" fmla="*/ 5157924 w 5228120"/>
              <a:gd name="connsiteY24" fmla="*/ 4957738 h 4957739"/>
              <a:gd name="connsiteX25" fmla="*/ 5157922 w 5228120"/>
              <a:gd name="connsiteY25" fmla="*/ 4957739 h 4957739"/>
              <a:gd name="connsiteX26" fmla="*/ 44266 w 5228120"/>
              <a:gd name="connsiteY26" fmla="*/ 4957092 h 4957739"/>
              <a:gd name="connsiteX27" fmla="*/ 19873 w 5228120"/>
              <a:gd name="connsiteY27" fmla="*/ 4940609 h 4957739"/>
              <a:gd name="connsiteX28" fmla="*/ 19873 w 5228120"/>
              <a:gd name="connsiteY28" fmla="*/ 4191554 h 4957739"/>
              <a:gd name="connsiteX29" fmla="*/ 13009 w 5228120"/>
              <a:gd name="connsiteY29" fmla="*/ 4167103 h 4957739"/>
              <a:gd name="connsiteX30" fmla="*/ 19873 w 5228120"/>
              <a:gd name="connsiteY30" fmla="*/ 4141955 h 4957739"/>
              <a:gd name="connsiteX31" fmla="*/ 19873 w 5228120"/>
              <a:gd name="connsiteY31" fmla="*/ 3806821 h 4957739"/>
              <a:gd name="connsiteX32" fmla="*/ 19873 w 5228120"/>
              <a:gd name="connsiteY32" fmla="*/ 3762336 h 4957739"/>
              <a:gd name="connsiteX33" fmla="*/ 12558 w 5228120"/>
              <a:gd name="connsiteY33" fmla="*/ 3737490 h 4957739"/>
              <a:gd name="connsiteX34" fmla="*/ 4175 w 5228120"/>
              <a:gd name="connsiteY34" fmla="*/ 3712086 h 4957739"/>
              <a:gd name="connsiteX35" fmla="*/ 560 w 5228120"/>
              <a:gd name="connsiteY35" fmla="*/ 3687606 h 4957739"/>
              <a:gd name="connsiteX36" fmla="*/ 0 w 5228120"/>
              <a:gd name="connsiteY36" fmla="*/ 3668760 h 4957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228120" h="4957739">
                <a:moveTo>
                  <a:pt x="0" y="3668760"/>
                </a:moveTo>
                <a:lnTo>
                  <a:pt x="4948" y="3649017"/>
                </a:lnTo>
                <a:cubicBezTo>
                  <a:pt x="5428" y="3643504"/>
                  <a:pt x="2348" y="3642047"/>
                  <a:pt x="2889" y="3635689"/>
                </a:cubicBezTo>
                <a:lnTo>
                  <a:pt x="8191" y="3610867"/>
                </a:lnTo>
                <a:lnTo>
                  <a:pt x="13074" y="3574556"/>
                </a:lnTo>
                <a:lnTo>
                  <a:pt x="18280" y="3549561"/>
                </a:lnTo>
                <a:lnTo>
                  <a:pt x="19873" y="3544741"/>
                </a:lnTo>
                <a:lnTo>
                  <a:pt x="19873" y="3381182"/>
                </a:lnTo>
                <a:lnTo>
                  <a:pt x="18092" y="3369117"/>
                </a:lnTo>
                <a:cubicBezTo>
                  <a:pt x="18686" y="3355549"/>
                  <a:pt x="19279" y="3341980"/>
                  <a:pt x="19873" y="3328412"/>
                </a:cubicBezTo>
                <a:lnTo>
                  <a:pt x="17446" y="3322501"/>
                </a:lnTo>
                <a:lnTo>
                  <a:pt x="19873" y="3282705"/>
                </a:lnTo>
                <a:cubicBezTo>
                  <a:pt x="19530" y="3269526"/>
                  <a:pt x="20072" y="3246690"/>
                  <a:pt x="17812" y="3239103"/>
                </a:cubicBezTo>
                <a:lnTo>
                  <a:pt x="12273" y="3235847"/>
                </a:lnTo>
                <a:cubicBezTo>
                  <a:pt x="12111" y="3232660"/>
                  <a:pt x="11948" y="3229472"/>
                  <a:pt x="11786" y="3226285"/>
                </a:cubicBezTo>
                <a:cubicBezTo>
                  <a:pt x="12210" y="3225585"/>
                  <a:pt x="11857" y="3211799"/>
                  <a:pt x="11892" y="3211231"/>
                </a:cubicBezTo>
                <a:lnTo>
                  <a:pt x="17706" y="3177510"/>
                </a:lnTo>
                <a:lnTo>
                  <a:pt x="14268" y="18774"/>
                </a:lnTo>
                <a:cubicBezTo>
                  <a:pt x="19746" y="9227"/>
                  <a:pt x="21251" y="7690"/>
                  <a:pt x="30700" y="2147"/>
                </a:cubicBezTo>
                <a:lnTo>
                  <a:pt x="44276" y="0"/>
                </a:lnTo>
                <a:lnTo>
                  <a:pt x="5196316" y="483"/>
                </a:lnTo>
                <a:cubicBezTo>
                  <a:pt x="5211913" y="528"/>
                  <a:pt x="5224547" y="13159"/>
                  <a:pt x="5224586" y="28755"/>
                </a:cubicBezTo>
                <a:cubicBezTo>
                  <a:pt x="5229299" y="850266"/>
                  <a:pt x="5229298" y="4108050"/>
                  <a:pt x="5224586" y="4929546"/>
                </a:cubicBezTo>
                <a:cubicBezTo>
                  <a:pt x="5224498" y="4945112"/>
                  <a:pt x="5211880" y="4957697"/>
                  <a:pt x="5196315" y="4957738"/>
                </a:cubicBezTo>
                <a:lnTo>
                  <a:pt x="5157924" y="4957738"/>
                </a:lnTo>
                <a:cubicBezTo>
                  <a:pt x="5157923" y="4957738"/>
                  <a:pt x="5157923" y="4957739"/>
                  <a:pt x="5157922" y="4957739"/>
                </a:cubicBezTo>
                <a:lnTo>
                  <a:pt x="44266" y="4957092"/>
                </a:lnTo>
                <a:cubicBezTo>
                  <a:pt x="30798" y="4957039"/>
                  <a:pt x="19909" y="4949683"/>
                  <a:pt x="19873" y="4940609"/>
                </a:cubicBezTo>
                <a:lnTo>
                  <a:pt x="19873" y="4191554"/>
                </a:lnTo>
                <a:lnTo>
                  <a:pt x="13009" y="4167103"/>
                </a:lnTo>
                <a:cubicBezTo>
                  <a:pt x="13312" y="4153381"/>
                  <a:pt x="17586" y="4150338"/>
                  <a:pt x="19873" y="4141955"/>
                </a:cubicBezTo>
                <a:lnTo>
                  <a:pt x="19873" y="3806821"/>
                </a:lnTo>
                <a:lnTo>
                  <a:pt x="19873" y="3762336"/>
                </a:lnTo>
                <a:lnTo>
                  <a:pt x="12558" y="3737490"/>
                </a:lnTo>
                <a:cubicBezTo>
                  <a:pt x="18407" y="3727494"/>
                  <a:pt x="6970" y="3720184"/>
                  <a:pt x="4175" y="3712086"/>
                </a:cubicBezTo>
                <a:lnTo>
                  <a:pt x="560" y="3687606"/>
                </a:lnTo>
                <a:cubicBezTo>
                  <a:pt x="373" y="3681324"/>
                  <a:pt x="187" y="3675042"/>
                  <a:pt x="0" y="3668760"/>
                </a:cubicBezTo>
                <a:close/>
              </a:path>
            </a:pathLst>
          </a:custGeom>
          <a:solidFill>
            <a:srgbClr val="FFFFFF"/>
          </a:solidFill>
          <a:ln w="9525" cap="flat">
            <a:noFill/>
            <a:prstDash val="solid"/>
            <a:miter/>
          </a:ln>
        </p:spPr>
        <p:txBody>
          <a:bodyPr wrap="square" rtlCol="0" anchor="ctr">
            <a:noAutofit/>
          </a:bodyPr>
          <a:lstStyle/>
          <a:p>
            <a:endParaRPr lang="en-US"/>
          </a:p>
        </p:txBody>
      </p:sp>
      <p:sp>
        <p:nvSpPr>
          <p:cNvPr id="24" name="Rectangle 23">
            <a:extLst>
              <a:ext uri="{FF2B5EF4-FFF2-40B4-BE49-F238E27FC236}">
                <a16:creationId xmlns:a16="http://schemas.microsoft.com/office/drawing/2014/main" id="{267F9DA9-5521-4A58-9B23-C108A3A24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6125829" y="2260582"/>
            <a:ext cx="5012973" cy="3772566"/>
          </a:xfrm>
          <a:prstGeom prst="rect">
            <a:avLst/>
          </a:prstGeom>
          <a:solidFill>
            <a:schemeClr val="tx1">
              <a:lumMod val="95000"/>
            </a:schemeClr>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תמונה 6" descr="תמונה שמכילה טקסט, צילום מסך, מספר, גופן&#10;&#10;התיאור נוצר באופן אוטומטי">
            <a:extLst>
              <a:ext uri="{FF2B5EF4-FFF2-40B4-BE49-F238E27FC236}">
                <a16:creationId xmlns:a16="http://schemas.microsoft.com/office/drawing/2014/main" id="{0AB0D96C-FDBE-6127-5F14-3B9DF977D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734" y="2686749"/>
            <a:ext cx="4410730" cy="3186753"/>
          </a:xfrm>
          <a:prstGeom prst="rect">
            <a:avLst/>
          </a:prstGeom>
        </p:spPr>
      </p:pic>
      <p:sp>
        <p:nvSpPr>
          <p:cNvPr id="26" name="Freeform: Shape 25">
            <a:extLst>
              <a:ext uri="{FF2B5EF4-FFF2-40B4-BE49-F238E27FC236}">
                <a16:creationId xmlns:a16="http://schemas.microsoft.com/office/drawing/2014/main" id="{CF2B5AB8-A75C-49F7-8DF4-3342BF3C8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320000" flipV="1">
            <a:off x="6852752" y="1751408"/>
            <a:ext cx="3581434" cy="4789123"/>
          </a:xfrm>
          <a:custGeom>
            <a:avLst/>
            <a:gdLst>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832122 w 5228120"/>
              <a:gd name="connsiteY22" fmla="*/ 0 h 4957903"/>
              <a:gd name="connsiteX23" fmla="*/ 3871237 w 5228120"/>
              <a:gd name="connsiteY23" fmla="*/ 0 h 4957903"/>
              <a:gd name="connsiteX24" fmla="*/ 3872793 w 5228120"/>
              <a:gd name="connsiteY24" fmla="*/ 647 h 4957903"/>
              <a:gd name="connsiteX25" fmla="*/ 5196316 w 5228120"/>
              <a:gd name="connsiteY25" fmla="*/ 647 h 4957903"/>
              <a:gd name="connsiteX26" fmla="*/ 5224586 w 5228120"/>
              <a:gd name="connsiteY26" fmla="*/ 28919 h 4957903"/>
              <a:gd name="connsiteX27" fmla="*/ 5224586 w 5228120"/>
              <a:gd name="connsiteY27" fmla="*/ 4929710 h 4957903"/>
              <a:gd name="connsiteX28" fmla="*/ 5196315 w 5228120"/>
              <a:gd name="connsiteY28" fmla="*/ 4957902 h 4957903"/>
              <a:gd name="connsiteX29" fmla="*/ 5157924 w 5228120"/>
              <a:gd name="connsiteY29" fmla="*/ 4957902 h 4957903"/>
              <a:gd name="connsiteX30" fmla="*/ 5157922 w 5228120"/>
              <a:gd name="connsiteY30" fmla="*/ 4957903 h 4957903"/>
              <a:gd name="connsiteX31" fmla="*/ 1369345 w 5228120"/>
              <a:gd name="connsiteY31" fmla="*/ 4957903 h 4957903"/>
              <a:gd name="connsiteX32" fmla="*/ 1367050 w 5228120"/>
              <a:gd name="connsiteY32" fmla="*/ 4957256 h 4957903"/>
              <a:gd name="connsiteX33" fmla="*/ 44266 w 5228120"/>
              <a:gd name="connsiteY33" fmla="*/ 4957256 h 4957903"/>
              <a:gd name="connsiteX34" fmla="*/ 19873 w 5228120"/>
              <a:gd name="connsiteY34" fmla="*/ 4940773 h 4957903"/>
              <a:gd name="connsiteX35" fmla="*/ 19873 w 5228120"/>
              <a:gd name="connsiteY35" fmla="*/ 4191718 h 4957903"/>
              <a:gd name="connsiteX36" fmla="*/ 13009 w 5228120"/>
              <a:gd name="connsiteY36" fmla="*/ 4167267 h 4957903"/>
              <a:gd name="connsiteX37" fmla="*/ 19873 w 5228120"/>
              <a:gd name="connsiteY37" fmla="*/ 4142119 h 4957903"/>
              <a:gd name="connsiteX38" fmla="*/ 19873 w 5228120"/>
              <a:gd name="connsiteY38" fmla="*/ 3806985 h 4957903"/>
              <a:gd name="connsiteX39" fmla="*/ 19873 w 5228120"/>
              <a:gd name="connsiteY39" fmla="*/ 3762500 h 4957903"/>
              <a:gd name="connsiteX40" fmla="*/ 12558 w 5228120"/>
              <a:gd name="connsiteY40" fmla="*/ 3737654 h 4957903"/>
              <a:gd name="connsiteX41" fmla="*/ 4175 w 5228120"/>
              <a:gd name="connsiteY41" fmla="*/ 3712250 h 4957903"/>
              <a:gd name="connsiteX42" fmla="*/ 560 w 5228120"/>
              <a:gd name="connsiteY42" fmla="*/ 3687770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832122 w 5228120"/>
              <a:gd name="connsiteY22" fmla="*/ 0 h 4957903"/>
              <a:gd name="connsiteX23" fmla="*/ 3871237 w 5228120"/>
              <a:gd name="connsiteY23" fmla="*/ 0 h 4957903"/>
              <a:gd name="connsiteX24" fmla="*/ 3872793 w 5228120"/>
              <a:gd name="connsiteY24" fmla="*/ 647 h 4957903"/>
              <a:gd name="connsiteX25" fmla="*/ 5196316 w 5228120"/>
              <a:gd name="connsiteY25" fmla="*/ 647 h 4957903"/>
              <a:gd name="connsiteX26" fmla="*/ 5224586 w 5228120"/>
              <a:gd name="connsiteY26" fmla="*/ 28919 h 4957903"/>
              <a:gd name="connsiteX27" fmla="*/ 5224586 w 5228120"/>
              <a:gd name="connsiteY27" fmla="*/ 4929710 h 4957903"/>
              <a:gd name="connsiteX28" fmla="*/ 5196315 w 5228120"/>
              <a:gd name="connsiteY28" fmla="*/ 4957902 h 4957903"/>
              <a:gd name="connsiteX29" fmla="*/ 5157924 w 5228120"/>
              <a:gd name="connsiteY29" fmla="*/ 4957902 h 4957903"/>
              <a:gd name="connsiteX30" fmla="*/ 5157922 w 5228120"/>
              <a:gd name="connsiteY30" fmla="*/ 4957903 h 4957903"/>
              <a:gd name="connsiteX31" fmla="*/ 1369345 w 5228120"/>
              <a:gd name="connsiteY31" fmla="*/ 4957903 h 4957903"/>
              <a:gd name="connsiteX32" fmla="*/ 44266 w 5228120"/>
              <a:gd name="connsiteY32" fmla="*/ 4957256 h 4957903"/>
              <a:gd name="connsiteX33" fmla="*/ 19873 w 5228120"/>
              <a:gd name="connsiteY33" fmla="*/ 4940773 h 4957903"/>
              <a:gd name="connsiteX34" fmla="*/ 19873 w 5228120"/>
              <a:gd name="connsiteY34" fmla="*/ 4191718 h 4957903"/>
              <a:gd name="connsiteX35" fmla="*/ 13009 w 5228120"/>
              <a:gd name="connsiteY35" fmla="*/ 4167267 h 4957903"/>
              <a:gd name="connsiteX36" fmla="*/ 19873 w 5228120"/>
              <a:gd name="connsiteY36" fmla="*/ 4142119 h 4957903"/>
              <a:gd name="connsiteX37" fmla="*/ 19873 w 5228120"/>
              <a:gd name="connsiteY37" fmla="*/ 3806985 h 4957903"/>
              <a:gd name="connsiteX38" fmla="*/ 19873 w 5228120"/>
              <a:gd name="connsiteY38" fmla="*/ 3762500 h 4957903"/>
              <a:gd name="connsiteX39" fmla="*/ 12558 w 5228120"/>
              <a:gd name="connsiteY39" fmla="*/ 3737654 h 4957903"/>
              <a:gd name="connsiteX40" fmla="*/ 4175 w 5228120"/>
              <a:gd name="connsiteY40" fmla="*/ 3712250 h 4957903"/>
              <a:gd name="connsiteX41" fmla="*/ 560 w 5228120"/>
              <a:gd name="connsiteY41" fmla="*/ 3687770 h 4957903"/>
              <a:gd name="connsiteX42" fmla="*/ 0 w 5228120"/>
              <a:gd name="connsiteY42"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832106 w 5228120"/>
              <a:gd name="connsiteY21" fmla="*/ 9 h 4957903"/>
              <a:gd name="connsiteX22" fmla="*/ 3871237 w 5228120"/>
              <a:gd name="connsiteY22" fmla="*/ 0 h 4957903"/>
              <a:gd name="connsiteX23" fmla="*/ 3872793 w 5228120"/>
              <a:gd name="connsiteY23" fmla="*/ 647 h 4957903"/>
              <a:gd name="connsiteX24" fmla="*/ 5196316 w 5228120"/>
              <a:gd name="connsiteY24" fmla="*/ 647 h 4957903"/>
              <a:gd name="connsiteX25" fmla="*/ 5224586 w 5228120"/>
              <a:gd name="connsiteY25" fmla="*/ 28919 h 4957903"/>
              <a:gd name="connsiteX26" fmla="*/ 5224586 w 5228120"/>
              <a:gd name="connsiteY26" fmla="*/ 4929710 h 4957903"/>
              <a:gd name="connsiteX27" fmla="*/ 5196315 w 5228120"/>
              <a:gd name="connsiteY27" fmla="*/ 4957902 h 4957903"/>
              <a:gd name="connsiteX28" fmla="*/ 5157924 w 5228120"/>
              <a:gd name="connsiteY28" fmla="*/ 4957902 h 4957903"/>
              <a:gd name="connsiteX29" fmla="*/ 5157922 w 5228120"/>
              <a:gd name="connsiteY29" fmla="*/ 4957903 h 4957903"/>
              <a:gd name="connsiteX30" fmla="*/ 1369345 w 5228120"/>
              <a:gd name="connsiteY30" fmla="*/ 4957903 h 4957903"/>
              <a:gd name="connsiteX31" fmla="*/ 44266 w 5228120"/>
              <a:gd name="connsiteY31" fmla="*/ 4957256 h 4957903"/>
              <a:gd name="connsiteX32" fmla="*/ 19873 w 5228120"/>
              <a:gd name="connsiteY32" fmla="*/ 4940773 h 4957903"/>
              <a:gd name="connsiteX33" fmla="*/ 19873 w 5228120"/>
              <a:gd name="connsiteY33" fmla="*/ 4191718 h 4957903"/>
              <a:gd name="connsiteX34" fmla="*/ 13009 w 5228120"/>
              <a:gd name="connsiteY34" fmla="*/ 4167267 h 4957903"/>
              <a:gd name="connsiteX35" fmla="*/ 19873 w 5228120"/>
              <a:gd name="connsiteY35" fmla="*/ 4142119 h 4957903"/>
              <a:gd name="connsiteX36" fmla="*/ 19873 w 5228120"/>
              <a:gd name="connsiteY36" fmla="*/ 3806985 h 4957903"/>
              <a:gd name="connsiteX37" fmla="*/ 19873 w 5228120"/>
              <a:gd name="connsiteY37" fmla="*/ 3762500 h 4957903"/>
              <a:gd name="connsiteX38" fmla="*/ 12558 w 5228120"/>
              <a:gd name="connsiteY38" fmla="*/ 3737654 h 4957903"/>
              <a:gd name="connsiteX39" fmla="*/ 4175 w 5228120"/>
              <a:gd name="connsiteY39" fmla="*/ 3712250 h 4957903"/>
              <a:gd name="connsiteX40" fmla="*/ 560 w 5228120"/>
              <a:gd name="connsiteY40" fmla="*/ 3687770 h 4957903"/>
              <a:gd name="connsiteX41" fmla="*/ 0 w 5228120"/>
              <a:gd name="connsiteY41"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813371 w 5228120"/>
              <a:gd name="connsiteY20" fmla="*/ 10 h 4957903"/>
              <a:gd name="connsiteX21" fmla="*/ 3871237 w 5228120"/>
              <a:gd name="connsiteY21" fmla="*/ 0 h 4957903"/>
              <a:gd name="connsiteX22" fmla="*/ 3872793 w 5228120"/>
              <a:gd name="connsiteY22" fmla="*/ 647 h 4957903"/>
              <a:gd name="connsiteX23" fmla="*/ 5196316 w 5228120"/>
              <a:gd name="connsiteY23" fmla="*/ 647 h 4957903"/>
              <a:gd name="connsiteX24" fmla="*/ 5224586 w 5228120"/>
              <a:gd name="connsiteY24" fmla="*/ 28919 h 4957903"/>
              <a:gd name="connsiteX25" fmla="*/ 5224586 w 5228120"/>
              <a:gd name="connsiteY25" fmla="*/ 4929710 h 4957903"/>
              <a:gd name="connsiteX26" fmla="*/ 5196315 w 5228120"/>
              <a:gd name="connsiteY26" fmla="*/ 4957902 h 4957903"/>
              <a:gd name="connsiteX27" fmla="*/ 5157924 w 5228120"/>
              <a:gd name="connsiteY27" fmla="*/ 4957902 h 4957903"/>
              <a:gd name="connsiteX28" fmla="*/ 5157922 w 5228120"/>
              <a:gd name="connsiteY28" fmla="*/ 4957903 h 4957903"/>
              <a:gd name="connsiteX29" fmla="*/ 1369345 w 5228120"/>
              <a:gd name="connsiteY29" fmla="*/ 4957903 h 4957903"/>
              <a:gd name="connsiteX30" fmla="*/ 44266 w 5228120"/>
              <a:gd name="connsiteY30" fmla="*/ 4957256 h 4957903"/>
              <a:gd name="connsiteX31" fmla="*/ 19873 w 5228120"/>
              <a:gd name="connsiteY31" fmla="*/ 4940773 h 4957903"/>
              <a:gd name="connsiteX32" fmla="*/ 19873 w 5228120"/>
              <a:gd name="connsiteY32" fmla="*/ 4191718 h 4957903"/>
              <a:gd name="connsiteX33" fmla="*/ 13009 w 5228120"/>
              <a:gd name="connsiteY33" fmla="*/ 4167267 h 4957903"/>
              <a:gd name="connsiteX34" fmla="*/ 19873 w 5228120"/>
              <a:gd name="connsiteY34" fmla="*/ 4142119 h 4957903"/>
              <a:gd name="connsiteX35" fmla="*/ 19873 w 5228120"/>
              <a:gd name="connsiteY35" fmla="*/ 3806985 h 4957903"/>
              <a:gd name="connsiteX36" fmla="*/ 19873 w 5228120"/>
              <a:gd name="connsiteY36" fmla="*/ 3762500 h 4957903"/>
              <a:gd name="connsiteX37" fmla="*/ 12558 w 5228120"/>
              <a:gd name="connsiteY37" fmla="*/ 3737654 h 4957903"/>
              <a:gd name="connsiteX38" fmla="*/ 4175 w 5228120"/>
              <a:gd name="connsiteY38" fmla="*/ 3712250 h 4957903"/>
              <a:gd name="connsiteX39" fmla="*/ 560 w 5228120"/>
              <a:gd name="connsiteY39" fmla="*/ 3687770 h 4957903"/>
              <a:gd name="connsiteX40" fmla="*/ 0 w 5228120"/>
              <a:gd name="connsiteY40"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3871237 w 5228120"/>
              <a:gd name="connsiteY20" fmla="*/ 0 h 4957903"/>
              <a:gd name="connsiteX21" fmla="*/ 3872793 w 5228120"/>
              <a:gd name="connsiteY21" fmla="*/ 647 h 4957903"/>
              <a:gd name="connsiteX22" fmla="*/ 5196316 w 5228120"/>
              <a:gd name="connsiteY22" fmla="*/ 647 h 4957903"/>
              <a:gd name="connsiteX23" fmla="*/ 5224586 w 5228120"/>
              <a:gd name="connsiteY23" fmla="*/ 28919 h 4957903"/>
              <a:gd name="connsiteX24" fmla="*/ 5224586 w 5228120"/>
              <a:gd name="connsiteY24" fmla="*/ 4929710 h 4957903"/>
              <a:gd name="connsiteX25" fmla="*/ 5196315 w 5228120"/>
              <a:gd name="connsiteY25" fmla="*/ 4957902 h 4957903"/>
              <a:gd name="connsiteX26" fmla="*/ 5157924 w 5228120"/>
              <a:gd name="connsiteY26" fmla="*/ 4957902 h 4957903"/>
              <a:gd name="connsiteX27" fmla="*/ 5157922 w 5228120"/>
              <a:gd name="connsiteY27" fmla="*/ 4957903 h 4957903"/>
              <a:gd name="connsiteX28" fmla="*/ 1369345 w 5228120"/>
              <a:gd name="connsiteY28" fmla="*/ 4957903 h 4957903"/>
              <a:gd name="connsiteX29" fmla="*/ 44266 w 5228120"/>
              <a:gd name="connsiteY29" fmla="*/ 4957256 h 4957903"/>
              <a:gd name="connsiteX30" fmla="*/ 19873 w 5228120"/>
              <a:gd name="connsiteY30" fmla="*/ 4940773 h 4957903"/>
              <a:gd name="connsiteX31" fmla="*/ 19873 w 5228120"/>
              <a:gd name="connsiteY31" fmla="*/ 4191718 h 4957903"/>
              <a:gd name="connsiteX32" fmla="*/ 13009 w 5228120"/>
              <a:gd name="connsiteY32" fmla="*/ 4167267 h 4957903"/>
              <a:gd name="connsiteX33" fmla="*/ 19873 w 5228120"/>
              <a:gd name="connsiteY33" fmla="*/ 4142119 h 4957903"/>
              <a:gd name="connsiteX34" fmla="*/ 19873 w 5228120"/>
              <a:gd name="connsiteY34" fmla="*/ 3806985 h 4957903"/>
              <a:gd name="connsiteX35" fmla="*/ 19873 w 5228120"/>
              <a:gd name="connsiteY35" fmla="*/ 3762500 h 4957903"/>
              <a:gd name="connsiteX36" fmla="*/ 12558 w 5228120"/>
              <a:gd name="connsiteY36" fmla="*/ 3737654 h 4957903"/>
              <a:gd name="connsiteX37" fmla="*/ 4175 w 5228120"/>
              <a:gd name="connsiteY37" fmla="*/ 3712250 h 4957903"/>
              <a:gd name="connsiteX38" fmla="*/ 560 w 5228120"/>
              <a:gd name="connsiteY38" fmla="*/ 3687770 h 4957903"/>
              <a:gd name="connsiteX39" fmla="*/ 0 w 5228120"/>
              <a:gd name="connsiteY39" fmla="*/ 3668924 h 4957903"/>
              <a:gd name="connsiteX0" fmla="*/ 0 w 5228120"/>
              <a:gd name="connsiteY0" fmla="*/ 3668924 h 4957903"/>
              <a:gd name="connsiteX1" fmla="*/ 4948 w 5228120"/>
              <a:gd name="connsiteY1" fmla="*/ 3649181 h 4957903"/>
              <a:gd name="connsiteX2" fmla="*/ 2889 w 5228120"/>
              <a:gd name="connsiteY2" fmla="*/ 3635853 h 4957903"/>
              <a:gd name="connsiteX3" fmla="*/ 8191 w 5228120"/>
              <a:gd name="connsiteY3" fmla="*/ 3611031 h 4957903"/>
              <a:gd name="connsiteX4" fmla="*/ 13074 w 5228120"/>
              <a:gd name="connsiteY4" fmla="*/ 3574720 h 4957903"/>
              <a:gd name="connsiteX5" fmla="*/ 18280 w 5228120"/>
              <a:gd name="connsiteY5" fmla="*/ 3549725 h 4957903"/>
              <a:gd name="connsiteX6" fmla="*/ 19873 w 5228120"/>
              <a:gd name="connsiteY6" fmla="*/ 3544905 h 4957903"/>
              <a:gd name="connsiteX7" fmla="*/ 19873 w 5228120"/>
              <a:gd name="connsiteY7" fmla="*/ 3381346 h 4957903"/>
              <a:gd name="connsiteX8" fmla="*/ 18092 w 5228120"/>
              <a:gd name="connsiteY8" fmla="*/ 3369281 h 4957903"/>
              <a:gd name="connsiteX9" fmla="*/ 19873 w 5228120"/>
              <a:gd name="connsiteY9" fmla="*/ 3328576 h 4957903"/>
              <a:gd name="connsiteX10" fmla="*/ 17446 w 5228120"/>
              <a:gd name="connsiteY10" fmla="*/ 3322665 h 4957903"/>
              <a:gd name="connsiteX11" fmla="*/ 19873 w 5228120"/>
              <a:gd name="connsiteY11" fmla="*/ 3282869 h 4957903"/>
              <a:gd name="connsiteX12" fmla="*/ 17812 w 5228120"/>
              <a:gd name="connsiteY12" fmla="*/ 3239267 h 4957903"/>
              <a:gd name="connsiteX13" fmla="*/ 12273 w 5228120"/>
              <a:gd name="connsiteY13" fmla="*/ 3236011 h 4957903"/>
              <a:gd name="connsiteX14" fmla="*/ 11786 w 5228120"/>
              <a:gd name="connsiteY14" fmla="*/ 3226449 h 4957903"/>
              <a:gd name="connsiteX15" fmla="*/ 11892 w 5228120"/>
              <a:gd name="connsiteY15" fmla="*/ 3211395 h 4957903"/>
              <a:gd name="connsiteX16" fmla="*/ 17706 w 5228120"/>
              <a:gd name="connsiteY16" fmla="*/ 3177674 h 4957903"/>
              <a:gd name="connsiteX17" fmla="*/ 14268 w 5228120"/>
              <a:gd name="connsiteY17" fmla="*/ 18938 h 4957903"/>
              <a:gd name="connsiteX18" fmla="*/ 30700 w 5228120"/>
              <a:gd name="connsiteY18" fmla="*/ 2311 h 4957903"/>
              <a:gd name="connsiteX19" fmla="*/ 44276 w 5228120"/>
              <a:gd name="connsiteY19" fmla="*/ 164 h 4957903"/>
              <a:gd name="connsiteX20" fmla="*/ 3871237 w 5228120"/>
              <a:gd name="connsiteY20" fmla="*/ 0 h 4957903"/>
              <a:gd name="connsiteX21" fmla="*/ 5196316 w 5228120"/>
              <a:gd name="connsiteY21" fmla="*/ 647 h 4957903"/>
              <a:gd name="connsiteX22" fmla="*/ 5224586 w 5228120"/>
              <a:gd name="connsiteY22" fmla="*/ 28919 h 4957903"/>
              <a:gd name="connsiteX23" fmla="*/ 5224586 w 5228120"/>
              <a:gd name="connsiteY23" fmla="*/ 4929710 h 4957903"/>
              <a:gd name="connsiteX24" fmla="*/ 5196315 w 5228120"/>
              <a:gd name="connsiteY24" fmla="*/ 4957902 h 4957903"/>
              <a:gd name="connsiteX25" fmla="*/ 5157924 w 5228120"/>
              <a:gd name="connsiteY25" fmla="*/ 4957902 h 4957903"/>
              <a:gd name="connsiteX26" fmla="*/ 5157922 w 5228120"/>
              <a:gd name="connsiteY26" fmla="*/ 4957903 h 4957903"/>
              <a:gd name="connsiteX27" fmla="*/ 1369345 w 5228120"/>
              <a:gd name="connsiteY27" fmla="*/ 4957903 h 4957903"/>
              <a:gd name="connsiteX28" fmla="*/ 44266 w 5228120"/>
              <a:gd name="connsiteY28" fmla="*/ 4957256 h 4957903"/>
              <a:gd name="connsiteX29" fmla="*/ 19873 w 5228120"/>
              <a:gd name="connsiteY29" fmla="*/ 4940773 h 4957903"/>
              <a:gd name="connsiteX30" fmla="*/ 19873 w 5228120"/>
              <a:gd name="connsiteY30" fmla="*/ 4191718 h 4957903"/>
              <a:gd name="connsiteX31" fmla="*/ 13009 w 5228120"/>
              <a:gd name="connsiteY31" fmla="*/ 4167267 h 4957903"/>
              <a:gd name="connsiteX32" fmla="*/ 19873 w 5228120"/>
              <a:gd name="connsiteY32" fmla="*/ 4142119 h 4957903"/>
              <a:gd name="connsiteX33" fmla="*/ 19873 w 5228120"/>
              <a:gd name="connsiteY33" fmla="*/ 3806985 h 4957903"/>
              <a:gd name="connsiteX34" fmla="*/ 19873 w 5228120"/>
              <a:gd name="connsiteY34" fmla="*/ 3762500 h 4957903"/>
              <a:gd name="connsiteX35" fmla="*/ 12558 w 5228120"/>
              <a:gd name="connsiteY35" fmla="*/ 3737654 h 4957903"/>
              <a:gd name="connsiteX36" fmla="*/ 4175 w 5228120"/>
              <a:gd name="connsiteY36" fmla="*/ 3712250 h 4957903"/>
              <a:gd name="connsiteX37" fmla="*/ 560 w 5228120"/>
              <a:gd name="connsiteY37" fmla="*/ 3687770 h 4957903"/>
              <a:gd name="connsiteX38" fmla="*/ 0 w 5228120"/>
              <a:gd name="connsiteY38" fmla="*/ 3668924 h 4957903"/>
              <a:gd name="connsiteX0" fmla="*/ 0 w 5228120"/>
              <a:gd name="connsiteY0" fmla="*/ 3668760 h 4957739"/>
              <a:gd name="connsiteX1" fmla="*/ 4948 w 5228120"/>
              <a:gd name="connsiteY1" fmla="*/ 3649017 h 4957739"/>
              <a:gd name="connsiteX2" fmla="*/ 2889 w 5228120"/>
              <a:gd name="connsiteY2" fmla="*/ 3635689 h 4957739"/>
              <a:gd name="connsiteX3" fmla="*/ 8191 w 5228120"/>
              <a:gd name="connsiteY3" fmla="*/ 3610867 h 4957739"/>
              <a:gd name="connsiteX4" fmla="*/ 13074 w 5228120"/>
              <a:gd name="connsiteY4" fmla="*/ 3574556 h 4957739"/>
              <a:gd name="connsiteX5" fmla="*/ 18280 w 5228120"/>
              <a:gd name="connsiteY5" fmla="*/ 3549561 h 4957739"/>
              <a:gd name="connsiteX6" fmla="*/ 19873 w 5228120"/>
              <a:gd name="connsiteY6" fmla="*/ 3544741 h 4957739"/>
              <a:gd name="connsiteX7" fmla="*/ 19873 w 5228120"/>
              <a:gd name="connsiteY7" fmla="*/ 3381182 h 4957739"/>
              <a:gd name="connsiteX8" fmla="*/ 18092 w 5228120"/>
              <a:gd name="connsiteY8" fmla="*/ 3369117 h 4957739"/>
              <a:gd name="connsiteX9" fmla="*/ 19873 w 5228120"/>
              <a:gd name="connsiteY9" fmla="*/ 3328412 h 4957739"/>
              <a:gd name="connsiteX10" fmla="*/ 17446 w 5228120"/>
              <a:gd name="connsiteY10" fmla="*/ 3322501 h 4957739"/>
              <a:gd name="connsiteX11" fmla="*/ 19873 w 5228120"/>
              <a:gd name="connsiteY11" fmla="*/ 3282705 h 4957739"/>
              <a:gd name="connsiteX12" fmla="*/ 17812 w 5228120"/>
              <a:gd name="connsiteY12" fmla="*/ 3239103 h 4957739"/>
              <a:gd name="connsiteX13" fmla="*/ 12273 w 5228120"/>
              <a:gd name="connsiteY13" fmla="*/ 3235847 h 4957739"/>
              <a:gd name="connsiteX14" fmla="*/ 11786 w 5228120"/>
              <a:gd name="connsiteY14" fmla="*/ 3226285 h 4957739"/>
              <a:gd name="connsiteX15" fmla="*/ 11892 w 5228120"/>
              <a:gd name="connsiteY15" fmla="*/ 3211231 h 4957739"/>
              <a:gd name="connsiteX16" fmla="*/ 17706 w 5228120"/>
              <a:gd name="connsiteY16" fmla="*/ 3177510 h 4957739"/>
              <a:gd name="connsiteX17" fmla="*/ 14268 w 5228120"/>
              <a:gd name="connsiteY17" fmla="*/ 18774 h 4957739"/>
              <a:gd name="connsiteX18" fmla="*/ 30700 w 5228120"/>
              <a:gd name="connsiteY18" fmla="*/ 2147 h 4957739"/>
              <a:gd name="connsiteX19" fmla="*/ 44276 w 5228120"/>
              <a:gd name="connsiteY19" fmla="*/ 0 h 4957739"/>
              <a:gd name="connsiteX20" fmla="*/ 5196316 w 5228120"/>
              <a:gd name="connsiteY20" fmla="*/ 483 h 4957739"/>
              <a:gd name="connsiteX21" fmla="*/ 5224586 w 5228120"/>
              <a:gd name="connsiteY21" fmla="*/ 28755 h 4957739"/>
              <a:gd name="connsiteX22" fmla="*/ 5224586 w 5228120"/>
              <a:gd name="connsiteY22" fmla="*/ 4929546 h 4957739"/>
              <a:gd name="connsiteX23" fmla="*/ 5196315 w 5228120"/>
              <a:gd name="connsiteY23" fmla="*/ 4957738 h 4957739"/>
              <a:gd name="connsiteX24" fmla="*/ 5157924 w 5228120"/>
              <a:gd name="connsiteY24" fmla="*/ 4957738 h 4957739"/>
              <a:gd name="connsiteX25" fmla="*/ 5157922 w 5228120"/>
              <a:gd name="connsiteY25" fmla="*/ 4957739 h 4957739"/>
              <a:gd name="connsiteX26" fmla="*/ 1369345 w 5228120"/>
              <a:gd name="connsiteY26" fmla="*/ 4957739 h 4957739"/>
              <a:gd name="connsiteX27" fmla="*/ 44266 w 5228120"/>
              <a:gd name="connsiteY27" fmla="*/ 4957092 h 4957739"/>
              <a:gd name="connsiteX28" fmla="*/ 19873 w 5228120"/>
              <a:gd name="connsiteY28" fmla="*/ 4940609 h 4957739"/>
              <a:gd name="connsiteX29" fmla="*/ 19873 w 5228120"/>
              <a:gd name="connsiteY29" fmla="*/ 4191554 h 4957739"/>
              <a:gd name="connsiteX30" fmla="*/ 13009 w 5228120"/>
              <a:gd name="connsiteY30" fmla="*/ 4167103 h 4957739"/>
              <a:gd name="connsiteX31" fmla="*/ 19873 w 5228120"/>
              <a:gd name="connsiteY31" fmla="*/ 4141955 h 4957739"/>
              <a:gd name="connsiteX32" fmla="*/ 19873 w 5228120"/>
              <a:gd name="connsiteY32" fmla="*/ 3806821 h 4957739"/>
              <a:gd name="connsiteX33" fmla="*/ 19873 w 5228120"/>
              <a:gd name="connsiteY33" fmla="*/ 3762336 h 4957739"/>
              <a:gd name="connsiteX34" fmla="*/ 12558 w 5228120"/>
              <a:gd name="connsiteY34" fmla="*/ 3737490 h 4957739"/>
              <a:gd name="connsiteX35" fmla="*/ 4175 w 5228120"/>
              <a:gd name="connsiteY35" fmla="*/ 3712086 h 4957739"/>
              <a:gd name="connsiteX36" fmla="*/ 560 w 5228120"/>
              <a:gd name="connsiteY36" fmla="*/ 3687606 h 4957739"/>
              <a:gd name="connsiteX37" fmla="*/ 0 w 5228120"/>
              <a:gd name="connsiteY37" fmla="*/ 3668760 h 4957739"/>
              <a:gd name="connsiteX0" fmla="*/ 0 w 5228120"/>
              <a:gd name="connsiteY0" fmla="*/ 3668760 h 4957739"/>
              <a:gd name="connsiteX1" fmla="*/ 4948 w 5228120"/>
              <a:gd name="connsiteY1" fmla="*/ 3649017 h 4957739"/>
              <a:gd name="connsiteX2" fmla="*/ 2889 w 5228120"/>
              <a:gd name="connsiteY2" fmla="*/ 3635689 h 4957739"/>
              <a:gd name="connsiteX3" fmla="*/ 8191 w 5228120"/>
              <a:gd name="connsiteY3" fmla="*/ 3610867 h 4957739"/>
              <a:gd name="connsiteX4" fmla="*/ 13074 w 5228120"/>
              <a:gd name="connsiteY4" fmla="*/ 3574556 h 4957739"/>
              <a:gd name="connsiteX5" fmla="*/ 18280 w 5228120"/>
              <a:gd name="connsiteY5" fmla="*/ 3549561 h 4957739"/>
              <a:gd name="connsiteX6" fmla="*/ 19873 w 5228120"/>
              <a:gd name="connsiteY6" fmla="*/ 3544741 h 4957739"/>
              <a:gd name="connsiteX7" fmla="*/ 19873 w 5228120"/>
              <a:gd name="connsiteY7" fmla="*/ 3381182 h 4957739"/>
              <a:gd name="connsiteX8" fmla="*/ 18092 w 5228120"/>
              <a:gd name="connsiteY8" fmla="*/ 3369117 h 4957739"/>
              <a:gd name="connsiteX9" fmla="*/ 19873 w 5228120"/>
              <a:gd name="connsiteY9" fmla="*/ 3328412 h 4957739"/>
              <a:gd name="connsiteX10" fmla="*/ 17446 w 5228120"/>
              <a:gd name="connsiteY10" fmla="*/ 3322501 h 4957739"/>
              <a:gd name="connsiteX11" fmla="*/ 19873 w 5228120"/>
              <a:gd name="connsiteY11" fmla="*/ 3282705 h 4957739"/>
              <a:gd name="connsiteX12" fmla="*/ 17812 w 5228120"/>
              <a:gd name="connsiteY12" fmla="*/ 3239103 h 4957739"/>
              <a:gd name="connsiteX13" fmla="*/ 12273 w 5228120"/>
              <a:gd name="connsiteY13" fmla="*/ 3235847 h 4957739"/>
              <a:gd name="connsiteX14" fmla="*/ 11786 w 5228120"/>
              <a:gd name="connsiteY14" fmla="*/ 3226285 h 4957739"/>
              <a:gd name="connsiteX15" fmla="*/ 11892 w 5228120"/>
              <a:gd name="connsiteY15" fmla="*/ 3211231 h 4957739"/>
              <a:gd name="connsiteX16" fmla="*/ 17706 w 5228120"/>
              <a:gd name="connsiteY16" fmla="*/ 3177510 h 4957739"/>
              <a:gd name="connsiteX17" fmla="*/ 14268 w 5228120"/>
              <a:gd name="connsiteY17" fmla="*/ 18774 h 4957739"/>
              <a:gd name="connsiteX18" fmla="*/ 30700 w 5228120"/>
              <a:gd name="connsiteY18" fmla="*/ 2147 h 4957739"/>
              <a:gd name="connsiteX19" fmla="*/ 44276 w 5228120"/>
              <a:gd name="connsiteY19" fmla="*/ 0 h 4957739"/>
              <a:gd name="connsiteX20" fmla="*/ 5196316 w 5228120"/>
              <a:gd name="connsiteY20" fmla="*/ 483 h 4957739"/>
              <a:gd name="connsiteX21" fmla="*/ 5224586 w 5228120"/>
              <a:gd name="connsiteY21" fmla="*/ 28755 h 4957739"/>
              <a:gd name="connsiteX22" fmla="*/ 5224586 w 5228120"/>
              <a:gd name="connsiteY22" fmla="*/ 4929546 h 4957739"/>
              <a:gd name="connsiteX23" fmla="*/ 5196315 w 5228120"/>
              <a:gd name="connsiteY23" fmla="*/ 4957738 h 4957739"/>
              <a:gd name="connsiteX24" fmla="*/ 5157924 w 5228120"/>
              <a:gd name="connsiteY24" fmla="*/ 4957738 h 4957739"/>
              <a:gd name="connsiteX25" fmla="*/ 5157922 w 5228120"/>
              <a:gd name="connsiteY25" fmla="*/ 4957739 h 4957739"/>
              <a:gd name="connsiteX26" fmla="*/ 44266 w 5228120"/>
              <a:gd name="connsiteY26" fmla="*/ 4957092 h 4957739"/>
              <a:gd name="connsiteX27" fmla="*/ 19873 w 5228120"/>
              <a:gd name="connsiteY27" fmla="*/ 4940609 h 4957739"/>
              <a:gd name="connsiteX28" fmla="*/ 19873 w 5228120"/>
              <a:gd name="connsiteY28" fmla="*/ 4191554 h 4957739"/>
              <a:gd name="connsiteX29" fmla="*/ 13009 w 5228120"/>
              <a:gd name="connsiteY29" fmla="*/ 4167103 h 4957739"/>
              <a:gd name="connsiteX30" fmla="*/ 19873 w 5228120"/>
              <a:gd name="connsiteY30" fmla="*/ 4141955 h 4957739"/>
              <a:gd name="connsiteX31" fmla="*/ 19873 w 5228120"/>
              <a:gd name="connsiteY31" fmla="*/ 3806821 h 4957739"/>
              <a:gd name="connsiteX32" fmla="*/ 19873 w 5228120"/>
              <a:gd name="connsiteY32" fmla="*/ 3762336 h 4957739"/>
              <a:gd name="connsiteX33" fmla="*/ 12558 w 5228120"/>
              <a:gd name="connsiteY33" fmla="*/ 3737490 h 4957739"/>
              <a:gd name="connsiteX34" fmla="*/ 4175 w 5228120"/>
              <a:gd name="connsiteY34" fmla="*/ 3712086 h 4957739"/>
              <a:gd name="connsiteX35" fmla="*/ 560 w 5228120"/>
              <a:gd name="connsiteY35" fmla="*/ 3687606 h 4957739"/>
              <a:gd name="connsiteX36" fmla="*/ 0 w 5228120"/>
              <a:gd name="connsiteY36" fmla="*/ 3668760 h 4957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228120" h="4957739">
                <a:moveTo>
                  <a:pt x="0" y="3668760"/>
                </a:moveTo>
                <a:lnTo>
                  <a:pt x="4948" y="3649017"/>
                </a:lnTo>
                <a:cubicBezTo>
                  <a:pt x="5428" y="3643504"/>
                  <a:pt x="2348" y="3642047"/>
                  <a:pt x="2889" y="3635689"/>
                </a:cubicBezTo>
                <a:lnTo>
                  <a:pt x="8191" y="3610867"/>
                </a:lnTo>
                <a:lnTo>
                  <a:pt x="13074" y="3574556"/>
                </a:lnTo>
                <a:lnTo>
                  <a:pt x="18280" y="3549561"/>
                </a:lnTo>
                <a:lnTo>
                  <a:pt x="19873" y="3544741"/>
                </a:lnTo>
                <a:lnTo>
                  <a:pt x="19873" y="3381182"/>
                </a:lnTo>
                <a:lnTo>
                  <a:pt x="18092" y="3369117"/>
                </a:lnTo>
                <a:cubicBezTo>
                  <a:pt x="18686" y="3355549"/>
                  <a:pt x="19279" y="3341980"/>
                  <a:pt x="19873" y="3328412"/>
                </a:cubicBezTo>
                <a:lnTo>
                  <a:pt x="17446" y="3322501"/>
                </a:lnTo>
                <a:lnTo>
                  <a:pt x="19873" y="3282705"/>
                </a:lnTo>
                <a:cubicBezTo>
                  <a:pt x="19530" y="3269526"/>
                  <a:pt x="20072" y="3246690"/>
                  <a:pt x="17812" y="3239103"/>
                </a:cubicBezTo>
                <a:lnTo>
                  <a:pt x="12273" y="3235847"/>
                </a:lnTo>
                <a:cubicBezTo>
                  <a:pt x="12111" y="3232660"/>
                  <a:pt x="11948" y="3229472"/>
                  <a:pt x="11786" y="3226285"/>
                </a:cubicBezTo>
                <a:cubicBezTo>
                  <a:pt x="12210" y="3225585"/>
                  <a:pt x="11857" y="3211799"/>
                  <a:pt x="11892" y="3211231"/>
                </a:cubicBezTo>
                <a:lnTo>
                  <a:pt x="17706" y="3177510"/>
                </a:lnTo>
                <a:lnTo>
                  <a:pt x="14268" y="18774"/>
                </a:lnTo>
                <a:cubicBezTo>
                  <a:pt x="19746" y="9227"/>
                  <a:pt x="21251" y="7690"/>
                  <a:pt x="30700" y="2147"/>
                </a:cubicBezTo>
                <a:lnTo>
                  <a:pt x="44276" y="0"/>
                </a:lnTo>
                <a:lnTo>
                  <a:pt x="5196316" y="483"/>
                </a:lnTo>
                <a:cubicBezTo>
                  <a:pt x="5211913" y="528"/>
                  <a:pt x="5224547" y="13159"/>
                  <a:pt x="5224586" y="28755"/>
                </a:cubicBezTo>
                <a:cubicBezTo>
                  <a:pt x="5229299" y="850266"/>
                  <a:pt x="5229298" y="4108050"/>
                  <a:pt x="5224586" y="4929546"/>
                </a:cubicBezTo>
                <a:cubicBezTo>
                  <a:pt x="5224498" y="4945112"/>
                  <a:pt x="5211880" y="4957697"/>
                  <a:pt x="5196315" y="4957738"/>
                </a:cubicBezTo>
                <a:lnTo>
                  <a:pt x="5157924" y="4957738"/>
                </a:lnTo>
                <a:cubicBezTo>
                  <a:pt x="5157923" y="4957738"/>
                  <a:pt x="5157923" y="4957739"/>
                  <a:pt x="5157922" y="4957739"/>
                </a:cubicBezTo>
                <a:lnTo>
                  <a:pt x="44266" y="4957092"/>
                </a:lnTo>
                <a:cubicBezTo>
                  <a:pt x="30798" y="4957039"/>
                  <a:pt x="19909" y="4949683"/>
                  <a:pt x="19873" y="4940609"/>
                </a:cubicBezTo>
                <a:lnTo>
                  <a:pt x="19873" y="4191554"/>
                </a:lnTo>
                <a:lnTo>
                  <a:pt x="13009" y="4167103"/>
                </a:lnTo>
                <a:cubicBezTo>
                  <a:pt x="13312" y="4153381"/>
                  <a:pt x="17586" y="4150338"/>
                  <a:pt x="19873" y="4141955"/>
                </a:cubicBezTo>
                <a:lnTo>
                  <a:pt x="19873" y="3806821"/>
                </a:lnTo>
                <a:lnTo>
                  <a:pt x="19873" y="3762336"/>
                </a:lnTo>
                <a:lnTo>
                  <a:pt x="12558" y="3737490"/>
                </a:lnTo>
                <a:cubicBezTo>
                  <a:pt x="18407" y="3727494"/>
                  <a:pt x="6970" y="3720184"/>
                  <a:pt x="4175" y="3712086"/>
                </a:cubicBezTo>
                <a:lnTo>
                  <a:pt x="560" y="3687606"/>
                </a:lnTo>
                <a:cubicBezTo>
                  <a:pt x="373" y="3681324"/>
                  <a:pt x="187" y="3675042"/>
                  <a:pt x="0" y="3668760"/>
                </a:cubicBezTo>
                <a:close/>
              </a:path>
            </a:pathLst>
          </a:custGeom>
          <a:solidFill>
            <a:srgbClr val="FFFFFF"/>
          </a:solidFill>
          <a:ln w="9525" cap="flat">
            <a:noFill/>
            <a:prstDash val="solid"/>
            <a:miter/>
          </a:ln>
        </p:spPr>
        <p:txBody>
          <a:bodyPr wrap="square" rtlCol="0" anchor="ctr">
            <a:noAutofit/>
          </a:bodyPr>
          <a:lstStyle/>
          <a:p>
            <a:endParaRPr lang="en-US"/>
          </a:p>
        </p:txBody>
      </p:sp>
      <p:pic>
        <p:nvPicPr>
          <p:cNvPr id="5" name="מציין מיקום תוכן 4" descr="תמונה שמכילה טקסט, צילום מסך, מספר, גופן&#10;&#10;התיאור נוצר באופן אוטומטי">
            <a:extLst>
              <a:ext uri="{FF2B5EF4-FFF2-40B4-BE49-F238E27FC236}">
                <a16:creationId xmlns:a16="http://schemas.microsoft.com/office/drawing/2014/main" id="{FDF6F8C5-A09A-64F9-9AC0-87DACDA0C5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rot="191787">
            <a:off x="6405346" y="2639350"/>
            <a:ext cx="4461777" cy="3004144"/>
          </a:xfrm>
          <a:prstGeom prst="rect">
            <a:avLst/>
          </a:prstGeom>
        </p:spPr>
      </p:pic>
      <p:grpSp>
        <p:nvGrpSpPr>
          <p:cNvPr id="28" name="Group 27">
            <a:extLst>
              <a:ext uri="{FF2B5EF4-FFF2-40B4-BE49-F238E27FC236}">
                <a16:creationId xmlns:a16="http://schemas.microsoft.com/office/drawing/2014/main" id="{3764E34D-5977-436B-9A82-C31C8E17FB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9" name="Group 28">
              <a:extLst>
                <a:ext uri="{FF2B5EF4-FFF2-40B4-BE49-F238E27FC236}">
                  <a16:creationId xmlns:a16="http://schemas.microsoft.com/office/drawing/2014/main" id="{55B90D12-FCCE-4166-BE8A-C94B2820253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31" name="Straight Connector 30">
                <a:extLst>
                  <a:ext uri="{FF2B5EF4-FFF2-40B4-BE49-F238E27FC236}">
                    <a16:creationId xmlns:a16="http://schemas.microsoft.com/office/drawing/2014/main" id="{361AE8F8-0F31-4647-8F7E-A3BF41FA28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6EBA181-FD15-4BE6-B234-DF61F4E365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Oval 29">
              <a:extLst>
                <a:ext uri="{FF2B5EF4-FFF2-40B4-BE49-F238E27FC236}">
                  <a16:creationId xmlns:a16="http://schemas.microsoft.com/office/drawing/2014/main" id="{5E95A71E-836A-40CF-8189-CA4E12973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Freeform: Shape 33">
            <a:extLst>
              <a:ext uri="{FF2B5EF4-FFF2-40B4-BE49-F238E27FC236}">
                <a16:creationId xmlns:a16="http://schemas.microsoft.com/office/drawing/2014/main" id="{165B8C92-2D61-44A2-857C-E6980C2A2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51013">
            <a:off x="10290140" y="5188786"/>
            <a:ext cx="464589" cy="1772054"/>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47737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CBF08BEF-5362-6D5E-F02C-214853E5D19C}"/>
              </a:ext>
            </a:extLst>
          </p:cNvPr>
          <p:cNvSpPr>
            <a:spLocks noGrp="1"/>
          </p:cNvSpPr>
          <p:nvPr>
            <p:ph type="subTitle" idx="1"/>
          </p:nvPr>
        </p:nvSpPr>
        <p:spPr>
          <a:xfrm>
            <a:off x="532519" y="285258"/>
            <a:ext cx="11488212" cy="6306042"/>
          </a:xfrm>
        </p:spPr>
        <p:txBody>
          <a:bodyPr>
            <a:normAutofit fontScale="92500" lnSpcReduction="10000"/>
          </a:bodyPr>
          <a:lstStyle/>
          <a:p>
            <a:pPr algn="l" rtl="1"/>
            <a:r>
              <a:rPr lang="en-US" sz="3400" b="1" i="0" dirty="0">
                <a:solidFill>
                  <a:srgbClr val="FF0000"/>
                </a:solidFill>
                <a:effectLst/>
                <a:latin typeface="Eras Medium ITC" panose="020B0602030504020804" pitchFamily="34" charset="0"/>
                <a:cs typeface="Assistant" pitchFamily="2" charset="-79"/>
              </a:rPr>
              <a:t>One in three women is sexually assaulted during her lifetime.</a:t>
            </a:r>
          </a:p>
          <a:p>
            <a:pPr algn="l" rtl="1"/>
            <a:endParaRPr lang="en-US" b="1" i="0" dirty="0">
              <a:solidFill>
                <a:srgbClr val="404040"/>
              </a:solidFill>
              <a:effectLst/>
              <a:latin typeface="Eras Medium ITC" panose="020B0602030504020804" pitchFamily="34" charset="0"/>
              <a:cs typeface="Assistant" pitchFamily="2" charset="-79"/>
            </a:endParaRPr>
          </a:p>
          <a:p>
            <a:pPr algn="l" rtl="1"/>
            <a:r>
              <a:rPr lang="en-US" b="1" i="0" dirty="0">
                <a:solidFill>
                  <a:srgbClr val="404040"/>
                </a:solidFill>
                <a:effectLst/>
                <a:latin typeface="Eras Medium ITC" panose="020B0602030504020804" pitchFamily="34" charset="0"/>
                <a:cs typeface="Assistant" pitchFamily="2" charset="-79"/>
              </a:rPr>
              <a:t>According to the data of the World Health Organization, approximately 35% of women in the world experience physical sexual abuse during their lifetime. </a:t>
            </a:r>
          </a:p>
          <a:p>
            <a:pPr algn="l" rtl="1"/>
            <a:endParaRPr lang="en-US" b="1" i="0" dirty="0">
              <a:solidFill>
                <a:srgbClr val="404040"/>
              </a:solidFill>
              <a:effectLst/>
              <a:latin typeface="Eras Medium ITC" panose="020B0602030504020804" pitchFamily="34" charset="0"/>
              <a:cs typeface="Assistant" pitchFamily="2" charset="-79"/>
            </a:endParaRPr>
          </a:p>
          <a:p>
            <a:pPr algn="l" rtl="1"/>
            <a:r>
              <a:rPr lang="en-US" b="1" i="0" dirty="0">
                <a:solidFill>
                  <a:srgbClr val="404040"/>
                </a:solidFill>
                <a:effectLst/>
                <a:latin typeface="Eras Medium ITC" panose="020B0602030504020804" pitchFamily="34" charset="0"/>
                <a:cs typeface="Assistant" pitchFamily="2" charset="-79"/>
              </a:rPr>
              <a:t>According to the estimates of the Ministry of Internal Security, one in three women will be sexually assaulted in her lifetime - with 84,000 women being harmed a year. This means that in Israel, according to the estimate, about 230 sexual assaults take place every day. According to the National Violence Index, published by the Ministry in 2014, the rate of sexual violence offenses in Israel is 10% higher than the average rate in the member countries of the Organization of the Developed Countries (OECD).</a:t>
            </a:r>
          </a:p>
          <a:p>
            <a:pPr algn="l" rtl="1"/>
            <a:endParaRPr lang="en-US" b="1" i="0" dirty="0">
              <a:solidFill>
                <a:srgbClr val="404040"/>
              </a:solidFill>
              <a:effectLst/>
              <a:latin typeface="Eras Medium ITC" panose="020B0602030504020804" pitchFamily="34" charset="0"/>
              <a:cs typeface="Assistant" pitchFamily="2" charset="-79"/>
            </a:endParaRPr>
          </a:p>
          <a:p>
            <a:pPr algn="l" rtl="1"/>
            <a:r>
              <a:rPr lang="en-US" b="1" i="0" dirty="0">
                <a:solidFill>
                  <a:srgbClr val="404040"/>
                </a:solidFill>
                <a:effectLst/>
                <a:latin typeface="Eras Medium ITC" panose="020B0602030504020804" pitchFamily="34" charset="0"/>
                <a:cs typeface="Assistant" pitchFamily="2" charset="-79"/>
              </a:rPr>
              <a:t>In a study conducted by Dr. Abigail Moore in 2009 on a sample of Israeli women and girls between the ages of 16 and 28, it was found that 33% of the subjects had been physically sexually assaulted during their lifetime.</a:t>
            </a:r>
          </a:p>
          <a:p>
            <a:pPr algn="l" rtl="1"/>
            <a:endParaRPr lang="en-US" b="1" i="0" dirty="0">
              <a:solidFill>
                <a:srgbClr val="404040"/>
              </a:solidFill>
              <a:effectLst/>
              <a:latin typeface="Eras Medium ITC" panose="020B0602030504020804" pitchFamily="34" charset="0"/>
              <a:cs typeface="Assistant" pitchFamily="2" charset="-79"/>
            </a:endParaRPr>
          </a:p>
          <a:p>
            <a:pPr algn="l" rtl="1"/>
            <a:r>
              <a:rPr lang="en-US" b="1" i="0" dirty="0">
                <a:solidFill>
                  <a:srgbClr val="404040"/>
                </a:solidFill>
                <a:effectLst/>
                <a:latin typeface="Eras Medium ITC" panose="020B0602030504020804" pitchFamily="34" charset="0"/>
                <a:cs typeface="Assistant" pitchFamily="2" charset="-79"/>
              </a:rPr>
              <a:t>One in five women is raped.</a:t>
            </a:r>
          </a:p>
          <a:p>
            <a:pPr algn="l" rtl="1"/>
            <a:endParaRPr lang="en-US" b="1" i="0" dirty="0">
              <a:solidFill>
                <a:srgbClr val="404040"/>
              </a:solidFill>
              <a:effectLst/>
              <a:latin typeface="Eras Medium ITC" panose="020B0602030504020804" pitchFamily="34" charset="0"/>
              <a:cs typeface="Assistant" pitchFamily="2" charset="-79"/>
            </a:endParaRPr>
          </a:p>
          <a:p>
            <a:pPr algn="l" rtl="1"/>
            <a:r>
              <a:rPr lang="en-US" b="1" i="0" dirty="0">
                <a:solidFill>
                  <a:srgbClr val="404040"/>
                </a:solidFill>
                <a:effectLst/>
                <a:latin typeface="Eras Medium ITC" panose="020B0602030504020804" pitchFamily="34" charset="0"/>
                <a:cs typeface="Assistant" pitchFamily="2" charset="-79"/>
              </a:rPr>
              <a:t>Various studies in the world present data according to which between 20% and 25% of women are raped, or attempted rape, during their lifetime. </a:t>
            </a:r>
          </a:p>
          <a:p>
            <a:pPr algn="l" rtl="1"/>
            <a:r>
              <a:rPr lang="en-US" b="1" i="0" dirty="0">
                <a:solidFill>
                  <a:srgbClr val="404040"/>
                </a:solidFill>
                <a:effectLst/>
                <a:latin typeface="Eras Medium ITC" panose="020B0602030504020804" pitchFamily="34" charset="0"/>
                <a:cs typeface="Assistant" pitchFamily="2" charset="-79"/>
              </a:rPr>
              <a:t>According to Moore's research, conducted on Israeli subjects, about 21% of girls and women in Israel have been raped</a:t>
            </a:r>
            <a:endParaRPr lang="he-IL" dirty="0">
              <a:latin typeface="Eras Medium ITC" panose="020B0602030504020804" pitchFamily="34" charset="0"/>
            </a:endParaRPr>
          </a:p>
        </p:txBody>
      </p:sp>
    </p:spTree>
    <p:extLst>
      <p:ext uri="{BB962C8B-B14F-4D97-AF65-F5344CB8AC3E}">
        <p14:creationId xmlns:p14="http://schemas.microsoft.com/office/powerpoint/2010/main" val="1346807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CBF08BEF-5362-6D5E-F02C-214853E5D19C}"/>
              </a:ext>
            </a:extLst>
          </p:cNvPr>
          <p:cNvSpPr>
            <a:spLocks noGrp="1"/>
          </p:cNvSpPr>
          <p:nvPr>
            <p:ph type="subTitle" idx="1"/>
          </p:nvPr>
        </p:nvSpPr>
        <p:spPr>
          <a:xfrm>
            <a:off x="532519" y="285258"/>
            <a:ext cx="11488212" cy="6045692"/>
          </a:xfrm>
        </p:spPr>
        <p:txBody>
          <a:bodyPr>
            <a:noAutofit/>
          </a:bodyPr>
          <a:lstStyle/>
          <a:p>
            <a:r>
              <a:rPr lang="en-US" sz="2000" dirty="0">
                <a:latin typeface="Eras Medium ITC" panose="020B0602030504020804" pitchFamily="34" charset="0"/>
              </a:rPr>
              <a:t>Details about assistance centers -</a:t>
            </a:r>
          </a:p>
          <a:p>
            <a:r>
              <a:rPr lang="en-US" sz="2000" dirty="0">
                <a:latin typeface="Eras Medium ITC" panose="020B0602030504020804" pitchFamily="34" charset="0"/>
              </a:rPr>
              <a:t>In Israel, there are 9 assistance centers for victims and victims of sexual assault, which provide free assistance to women and men who have been sexually assaulted and need listening, counseling, accompaniment and support. The emergency lines of the aid centers are operated by hundreds of volunteers throughout the country, and are active 24 hours a day, 7 days a week.</a:t>
            </a:r>
          </a:p>
          <a:p>
            <a:endParaRPr lang="en-US" sz="2000" dirty="0">
              <a:latin typeface="Eras Medium ITC" panose="020B0602030504020804" pitchFamily="34" charset="0"/>
            </a:endParaRPr>
          </a:p>
          <a:p>
            <a:r>
              <a:rPr lang="en-US" sz="2000" dirty="0">
                <a:latin typeface="Eras Medium ITC" panose="020B0602030504020804" pitchFamily="34" charset="0"/>
              </a:rPr>
              <a:t>After the sexual assault, you may experience several common symptoms that can appear immediately after the assault, but also years later. Among the symptoms: restlessness, insomnia, repeated images of the event, disturbing thoughts, nervousness and tension, decreased appetite, feelings of guilt, lack of concentration, memory difficulties and shame.</a:t>
            </a:r>
          </a:p>
          <a:p>
            <a:endParaRPr lang="en-US" sz="2000" dirty="0">
              <a:latin typeface="Eras Medium ITC" panose="020B0602030504020804" pitchFamily="34" charset="0"/>
            </a:endParaRPr>
          </a:p>
          <a:p>
            <a:endParaRPr lang="he-IL" sz="2000" dirty="0">
              <a:latin typeface="Eras Medium ITC" panose="020B0602030504020804" pitchFamily="34" charset="0"/>
            </a:endParaRPr>
          </a:p>
        </p:txBody>
      </p:sp>
    </p:spTree>
    <p:extLst>
      <p:ext uri="{BB962C8B-B14F-4D97-AF65-F5344CB8AC3E}">
        <p14:creationId xmlns:p14="http://schemas.microsoft.com/office/powerpoint/2010/main" val="339431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6" name="Group 9">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37" name="Rectangle 15">
            <a:extLst>
              <a:ext uri="{FF2B5EF4-FFF2-40B4-BE49-F238E27FC236}">
                <a16:creationId xmlns:a16="http://schemas.microsoft.com/office/drawing/2014/main" id="{45D307FA-6EBE-462C-99A2-25512D13E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7">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9">
            <a:extLst>
              <a:ext uri="{FF2B5EF4-FFF2-40B4-BE49-F238E27FC236}">
                <a16:creationId xmlns:a16="http://schemas.microsoft.com/office/drawing/2014/main" id="{7B20F68C-33F0-439B-8625-CDC2BA676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29944" y="729943"/>
            <a:ext cx="6858000" cy="5398113"/>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40" name="Group 21">
            <a:extLst>
              <a:ext uri="{FF2B5EF4-FFF2-40B4-BE49-F238E27FC236}">
                <a16:creationId xmlns:a16="http://schemas.microsoft.com/office/drawing/2014/main" id="{EA453187-2CF0-46A9-AA9B-8918BA68D0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3" name="Group 22">
              <a:extLst>
                <a:ext uri="{FF2B5EF4-FFF2-40B4-BE49-F238E27FC236}">
                  <a16:creationId xmlns:a16="http://schemas.microsoft.com/office/drawing/2014/main" id="{16B33614-B2DD-490C-BEA3-564129B6AA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5" name="Straight Connector 24">
                <a:extLst>
                  <a:ext uri="{FF2B5EF4-FFF2-40B4-BE49-F238E27FC236}">
                    <a16:creationId xmlns:a16="http://schemas.microsoft.com/office/drawing/2014/main" id="{BA8B0DBA-6761-4CDC-8B71-C1594FC5B0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1A15258-2360-45C1-8DBA-ACD6A100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24" name="Oval 23">
              <a:extLst>
                <a:ext uri="{FF2B5EF4-FFF2-40B4-BE49-F238E27FC236}">
                  <a16:creationId xmlns:a16="http://schemas.microsoft.com/office/drawing/2014/main" id="{0AE5B18B-E1A6-4A04-86B9-294AC2BCFE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מציין מיקום תוכן 8" descr="תמונה שמכילה טקסט, צילום מסך, גופן, לוגו">
            <a:extLst>
              <a:ext uri="{FF2B5EF4-FFF2-40B4-BE49-F238E27FC236}">
                <a16:creationId xmlns:a16="http://schemas.microsoft.com/office/drawing/2014/main" id="{81DAB890-01FC-5682-01ED-14F1389080B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 y="0"/>
            <a:ext cx="12192000" cy="6887017"/>
          </a:xfrm>
        </p:spPr>
      </p:pic>
    </p:spTree>
    <p:extLst>
      <p:ext uri="{BB962C8B-B14F-4D97-AF65-F5344CB8AC3E}">
        <p14:creationId xmlns:p14="http://schemas.microsoft.com/office/powerpoint/2010/main" val="1356758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0" name="Rectangle 9">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1">
            <a:extLst>
              <a:ext uri="{FF2B5EF4-FFF2-40B4-BE49-F238E27FC236}">
                <a16:creationId xmlns:a16="http://schemas.microsoft.com/office/drawing/2014/main" id="{04BA3935-5258-425A-B52A-BBF28BCE0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4543">
            <a:off x="5841135" y="2004561"/>
            <a:ext cx="5944186" cy="4144984"/>
          </a:xfrm>
          <a:prstGeom prst="rect">
            <a:avLst/>
          </a:prstGeom>
          <a:solidFill>
            <a:schemeClr val="tx1"/>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Shape 13">
            <a:extLst>
              <a:ext uri="{FF2B5EF4-FFF2-40B4-BE49-F238E27FC236}">
                <a16:creationId xmlns:a16="http://schemas.microsoft.com/office/drawing/2014/main" id="{29E1A098-7C97-4E3D-B817-1CEA96C1E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354543">
            <a:off x="6848623" y="1238882"/>
            <a:ext cx="3929209" cy="5694989"/>
          </a:xfrm>
          <a:custGeom>
            <a:avLst/>
            <a:gdLst>
              <a:gd name="connsiteX0" fmla="*/ 4130173 w 4133905"/>
              <a:gd name="connsiteY0" fmla="*/ 29860 h 6008991"/>
              <a:gd name="connsiteX1" fmla="*/ 4130172 w 4133905"/>
              <a:gd name="connsiteY1" fmla="*/ 5205802 h 6008991"/>
              <a:gd name="connsiteX2" fmla="*/ 4121373 w 4133905"/>
              <a:gd name="connsiteY2" fmla="*/ 5226838 h 6008991"/>
              <a:gd name="connsiteX3" fmla="*/ 4120758 w 4133905"/>
              <a:gd name="connsiteY3" fmla="*/ 5227094 h 6008991"/>
              <a:gd name="connsiteX4" fmla="*/ 4120715 w 4133905"/>
              <a:gd name="connsiteY4" fmla="*/ 5253724 h 6008991"/>
              <a:gd name="connsiteX5" fmla="*/ 4118441 w 4133905"/>
              <a:gd name="connsiteY5" fmla="*/ 5979216 h 6008991"/>
              <a:gd name="connsiteX6" fmla="*/ 4088583 w 4133905"/>
              <a:gd name="connsiteY6" fmla="*/ 6008990 h 6008991"/>
              <a:gd name="connsiteX7" fmla="*/ 4048036 w 4133905"/>
              <a:gd name="connsiteY7" fmla="*/ 6008990 h 6008991"/>
              <a:gd name="connsiteX8" fmla="*/ 4048034 w 4133905"/>
              <a:gd name="connsiteY8" fmla="*/ 6008991 h 6008991"/>
              <a:gd name="connsiteX9" fmla="*/ 46751 w 4133905"/>
              <a:gd name="connsiteY9" fmla="*/ 6008991 h 6008991"/>
              <a:gd name="connsiteX10" fmla="*/ 20989 w 4133905"/>
              <a:gd name="connsiteY10" fmla="*/ 5991582 h 6008991"/>
              <a:gd name="connsiteX11" fmla="*/ 20989 w 4133905"/>
              <a:gd name="connsiteY11" fmla="*/ 5200472 h 6008991"/>
              <a:gd name="connsiteX12" fmla="*/ 13740 w 4133905"/>
              <a:gd name="connsiteY12" fmla="*/ 5174650 h 6008991"/>
              <a:gd name="connsiteX13" fmla="*/ 20989 w 4133905"/>
              <a:gd name="connsiteY13" fmla="*/ 5148088 h 6008991"/>
              <a:gd name="connsiteX14" fmla="*/ 20989 w 4133905"/>
              <a:gd name="connsiteY14" fmla="*/ 4794139 h 6008991"/>
              <a:gd name="connsiteX15" fmla="*/ 20989 w 4133905"/>
              <a:gd name="connsiteY15" fmla="*/ 4747157 h 6008991"/>
              <a:gd name="connsiteX16" fmla="*/ 13263 w 4133905"/>
              <a:gd name="connsiteY16" fmla="*/ 4720915 h 6008991"/>
              <a:gd name="connsiteX17" fmla="*/ 4410 w 4133905"/>
              <a:gd name="connsiteY17" fmla="*/ 4694086 h 6008991"/>
              <a:gd name="connsiteX18" fmla="*/ 592 w 4133905"/>
              <a:gd name="connsiteY18" fmla="*/ 4668231 h 6008991"/>
              <a:gd name="connsiteX19" fmla="*/ 0 w 4133905"/>
              <a:gd name="connsiteY19" fmla="*/ 4648327 h 6008991"/>
              <a:gd name="connsiteX20" fmla="*/ 5225 w 4133905"/>
              <a:gd name="connsiteY20" fmla="*/ 4627475 h 6008991"/>
              <a:gd name="connsiteX21" fmla="*/ 3051 w 4133905"/>
              <a:gd name="connsiteY21" fmla="*/ 4613399 h 6008991"/>
              <a:gd name="connsiteX22" fmla="*/ 8650 w 4133905"/>
              <a:gd name="connsiteY22" fmla="*/ 4587183 h 6008991"/>
              <a:gd name="connsiteX23" fmla="*/ 13808 w 4133905"/>
              <a:gd name="connsiteY23" fmla="*/ 4548834 h 6008991"/>
              <a:gd name="connsiteX24" fmla="*/ 19306 w 4133905"/>
              <a:gd name="connsiteY24" fmla="*/ 4522434 h 6008991"/>
              <a:gd name="connsiteX25" fmla="*/ 20989 w 4133905"/>
              <a:gd name="connsiteY25" fmla="*/ 4517345 h 6008991"/>
              <a:gd name="connsiteX26" fmla="*/ 20989 w 4133905"/>
              <a:gd name="connsiteY26" fmla="*/ 4344603 h 6008991"/>
              <a:gd name="connsiteX27" fmla="*/ 19107 w 4133905"/>
              <a:gd name="connsiteY27" fmla="*/ 4331860 h 6008991"/>
              <a:gd name="connsiteX28" fmla="*/ 20989 w 4133905"/>
              <a:gd name="connsiteY28" fmla="*/ 4288870 h 6008991"/>
              <a:gd name="connsiteX29" fmla="*/ 18426 w 4133905"/>
              <a:gd name="connsiteY29" fmla="*/ 4282627 h 6008991"/>
              <a:gd name="connsiteX30" fmla="*/ 20989 w 4133905"/>
              <a:gd name="connsiteY30" fmla="*/ 4240597 h 6008991"/>
              <a:gd name="connsiteX31" fmla="*/ 18813 w 4133905"/>
              <a:gd name="connsiteY31" fmla="*/ 4194547 h 6008991"/>
              <a:gd name="connsiteX32" fmla="*/ 12962 w 4133905"/>
              <a:gd name="connsiteY32" fmla="*/ 4191108 h 6008991"/>
              <a:gd name="connsiteX33" fmla="*/ 12447 w 4133905"/>
              <a:gd name="connsiteY33" fmla="*/ 4181009 h 6008991"/>
              <a:gd name="connsiteX34" fmla="*/ 12560 w 4133905"/>
              <a:gd name="connsiteY34" fmla="*/ 4165109 h 6008991"/>
              <a:gd name="connsiteX35" fmla="*/ 18700 w 4133905"/>
              <a:gd name="connsiteY35" fmla="*/ 4129496 h 6008991"/>
              <a:gd name="connsiteX36" fmla="*/ 18477 w 4133905"/>
              <a:gd name="connsiteY36" fmla="*/ 3924440 h 6008991"/>
              <a:gd name="connsiteX37" fmla="*/ 16141 w 4133905"/>
              <a:gd name="connsiteY37" fmla="*/ 3920672 h 6008991"/>
              <a:gd name="connsiteX38" fmla="*/ 12323 w 4133905"/>
              <a:gd name="connsiteY38" fmla="*/ 3894817 h 6008991"/>
              <a:gd name="connsiteX39" fmla="*/ 11731 w 4133905"/>
              <a:gd name="connsiteY39" fmla="*/ 3874914 h 6008991"/>
              <a:gd name="connsiteX40" fmla="*/ 16957 w 4133905"/>
              <a:gd name="connsiteY40" fmla="*/ 3854061 h 6008991"/>
              <a:gd name="connsiteX41" fmla="*/ 14783 w 4133905"/>
              <a:gd name="connsiteY41" fmla="*/ 3839985 h 6008991"/>
              <a:gd name="connsiteX42" fmla="*/ 18367 w 4133905"/>
              <a:gd name="connsiteY42" fmla="*/ 3823206 h 6008991"/>
              <a:gd name="connsiteX43" fmla="*/ 15069 w 4133905"/>
              <a:gd name="connsiteY43" fmla="*/ 793415 h 6008991"/>
              <a:gd name="connsiteX44" fmla="*/ 22173 w 4133905"/>
              <a:gd name="connsiteY44" fmla="*/ 783048 h 6008991"/>
              <a:gd name="connsiteX45" fmla="*/ 27627 w 4133905"/>
              <a:gd name="connsiteY45" fmla="*/ 779222 h 6008991"/>
              <a:gd name="connsiteX46" fmla="*/ 26800 w 4133905"/>
              <a:gd name="connsiteY46" fmla="*/ 20002 h 6008991"/>
              <a:gd name="connsiteX47" fmla="*/ 44155 w 4133905"/>
              <a:gd name="connsiteY47" fmla="*/ 2441 h 6008991"/>
              <a:gd name="connsiteX48" fmla="*/ 58493 w 4133905"/>
              <a:gd name="connsiteY48" fmla="*/ 174 h 6008991"/>
              <a:gd name="connsiteX49" fmla="*/ 870768 w 4133905"/>
              <a:gd name="connsiteY49" fmla="*/ 11 h 6008991"/>
              <a:gd name="connsiteX50" fmla="*/ 890555 w 4133905"/>
              <a:gd name="connsiteY50" fmla="*/ 10 h 6008991"/>
              <a:gd name="connsiteX51" fmla="*/ 890573 w 4133905"/>
              <a:gd name="connsiteY51" fmla="*/ 1 h 6008991"/>
              <a:gd name="connsiteX52" fmla="*/ 4100315 w 4133905"/>
              <a:gd name="connsiteY52" fmla="*/ 0 h 6008991"/>
              <a:gd name="connsiteX53" fmla="*/ 4130173 w 4133905"/>
              <a:gd name="connsiteY53" fmla="*/ 29860 h 6008991"/>
              <a:gd name="connsiteX0" fmla="*/ 4130173 w 4133905"/>
              <a:gd name="connsiteY0" fmla="*/ 29860 h 6008991"/>
              <a:gd name="connsiteX1" fmla="*/ 4130172 w 4133905"/>
              <a:gd name="connsiteY1" fmla="*/ 5205802 h 6008991"/>
              <a:gd name="connsiteX2" fmla="*/ 4121373 w 4133905"/>
              <a:gd name="connsiteY2" fmla="*/ 5226838 h 6008991"/>
              <a:gd name="connsiteX3" fmla="*/ 4120758 w 4133905"/>
              <a:gd name="connsiteY3" fmla="*/ 5227094 h 6008991"/>
              <a:gd name="connsiteX4" fmla="*/ 4118441 w 4133905"/>
              <a:gd name="connsiteY4" fmla="*/ 5979216 h 6008991"/>
              <a:gd name="connsiteX5" fmla="*/ 4088583 w 4133905"/>
              <a:gd name="connsiteY5" fmla="*/ 6008990 h 6008991"/>
              <a:gd name="connsiteX6" fmla="*/ 4048036 w 4133905"/>
              <a:gd name="connsiteY6" fmla="*/ 6008990 h 6008991"/>
              <a:gd name="connsiteX7" fmla="*/ 4048034 w 4133905"/>
              <a:gd name="connsiteY7" fmla="*/ 6008991 h 6008991"/>
              <a:gd name="connsiteX8" fmla="*/ 46751 w 4133905"/>
              <a:gd name="connsiteY8" fmla="*/ 6008991 h 6008991"/>
              <a:gd name="connsiteX9" fmla="*/ 20989 w 4133905"/>
              <a:gd name="connsiteY9" fmla="*/ 5991582 h 6008991"/>
              <a:gd name="connsiteX10" fmla="*/ 20989 w 4133905"/>
              <a:gd name="connsiteY10" fmla="*/ 5200472 h 6008991"/>
              <a:gd name="connsiteX11" fmla="*/ 13740 w 4133905"/>
              <a:gd name="connsiteY11" fmla="*/ 5174650 h 6008991"/>
              <a:gd name="connsiteX12" fmla="*/ 20989 w 4133905"/>
              <a:gd name="connsiteY12" fmla="*/ 5148088 h 6008991"/>
              <a:gd name="connsiteX13" fmla="*/ 20989 w 4133905"/>
              <a:gd name="connsiteY13" fmla="*/ 4794139 h 6008991"/>
              <a:gd name="connsiteX14" fmla="*/ 20989 w 4133905"/>
              <a:gd name="connsiteY14" fmla="*/ 4747157 h 6008991"/>
              <a:gd name="connsiteX15" fmla="*/ 13263 w 4133905"/>
              <a:gd name="connsiteY15" fmla="*/ 4720915 h 6008991"/>
              <a:gd name="connsiteX16" fmla="*/ 4410 w 4133905"/>
              <a:gd name="connsiteY16" fmla="*/ 4694086 h 6008991"/>
              <a:gd name="connsiteX17" fmla="*/ 592 w 4133905"/>
              <a:gd name="connsiteY17" fmla="*/ 4668231 h 6008991"/>
              <a:gd name="connsiteX18" fmla="*/ 0 w 4133905"/>
              <a:gd name="connsiteY18" fmla="*/ 4648327 h 6008991"/>
              <a:gd name="connsiteX19" fmla="*/ 5225 w 4133905"/>
              <a:gd name="connsiteY19" fmla="*/ 4627475 h 6008991"/>
              <a:gd name="connsiteX20" fmla="*/ 3051 w 4133905"/>
              <a:gd name="connsiteY20" fmla="*/ 4613399 h 6008991"/>
              <a:gd name="connsiteX21" fmla="*/ 8650 w 4133905"/>
              <a:gd name="connsiteY21" fmla="*/ 4587183 h 6008991"/>
              <a:gd name="connsiteX22" fmla="*/ 13808 w 4133905"/>
              <a:gd name="connsiteY22" fmla="*/ 4548834 h 6008991"/>
              <a:gd name="connsiteX23" fmla="*/ 19306 w 4133905"/>
              <a:gd name="connsiteY23" fmla="*/ 4522434 h 6008991"/>
              <a:gd name="connsiteX24" fmla="*/ 20989 w 4133905"/>
              <a:gd name="connsiteY24" fmla="*/ 4517345 h 6008991"/>
              <a:gd name="connsiteX25" fmla="*/ 20989 w 4133905"/>
              <a:gd name="connsiteY25" fmla="*/ 4344603 h 6008991"/>
              <a:gd name="connsiteX26" fmla="*/ 19107 w 4133905"/>
              <a:gd name="connsiteY26" fmla="*/ 4331860 h 6008991"/>
              <a:gd name="connsiteX27" fmla="*/ 20989 w 4133905"/>
              <a:gd name="connsiteY27" fmla="*/ 4288870 h 6008991"/>
              <a:gd name="connsiteX28" fmla="*/ 18426 w 4133905"/>
              <a:gd name="connsiteY28" fmla="*/ 4282627 h 6008991"/>
              <a:gd name="connsiteX29" fmla="*/ 20989 w 4133905"/>
              <a:gd name="connsiteY29" fmla="*/ 4240597 h 6008991"/>
              <a:gd name="connsiteX30" fmla="*/ 18813 w 4133905"/>
              <a:gd name="connsiteY30" fmla="*/ 4194547 h 6008991"/>
              <a:gd name="connsiteX31" fmla="*/ 12962 w 4133905"/>
              <a:gd name="connsiteY31" fmla="*/ 4191108 h 6008991"/>
              <a:gd name="connsiteX32" fmla="*/ 12447 w 4133905"/>
              <a:gd name="connsiteY32" fmla="*/ 4181009 h 6008991"/>
              <a:gd name="connsiteX33" fmla="*/ 12560 w 4133905"/>
              <a:gd name="connsiteY33" fmla="*/ 4165109 h 6008991"/>
              <a:gd name="connsiteX34" fmla="*/ 18700 w 4133905"/>
              <a:gd name="connsiteY34" fmla="*/ 4129496 h 6008991"/>
              <a:gd name="connsiteX35" fmla="*/ 18477 w 4133905"/>
              <a:gd name="connsiteY35" fmla="*/ 3924440 h 6008991"/>
              <a:gd name="connsiteX36" fmla="*/ 16141 w 4133905"/>
              <a:gd name="connsiteY36" fmla="*/ 3920672 h 6008991"/>
              <a:gd name="connsiteX37" fmla="*/ 12323 w 4133905"/>
              <a:gd name="connsiteY37" fmla="*/ 3894817 h 6008991"/>
              <a:gd name="connsiteX38" fmla="*/ 11731 w 4133905"/>
              <a:gd name="connsiteY38" fmla="*/ 3874914 h 6008991"/>
              <a:gd name="connsiteX39" fmla="*/ 16957 w 4133905"/>
              <a:gd name="connsiteY39" fmla="*/ 3854061 h 6008991"/>
              <a:gd name="connsiteX40" fmla="*/ 14783 w 4133905"/>
              <a:gd name="connsiteY40" fmla="*/ 3839985 h 6008991"/>
              <a:gd name="connsiteX41" fmla="*/ 18367 w 4133905"/>
              <a:gd name="connsiteY41" fmla="*/ 3823206 h 6008991"/>
              <a:gd name="connsiteX42" fmla="*/ 15069 w 4133905"/>
              <a:gd name="connsiteY42" fmla="*/ 793415 h 6008991"/>
              <a:gd name="connsiteX43" fmla="*/ 22173 w 4133905"/>
              <a:gd name="connsiteY43" fmla="*/ 783048 h 6008991"/>
              <a:gd name="connsiteX44" fmla="*/ 27627 w 4133905"/>
              <a:gd name="connsiteY44" fmla="*/ 779222 h 6008991"/>
              <a:gd name="connsiteX45" fmla="*/ 26800 w 4133905"/>
              <a:gd name="connsiteY45" fmla="*/ 20002 h 6008991"/>
              <a:gd name="connsiteX46" fmla="*/ 44155 w 4133905"/>
              <a:gd name="connsiteY46" fmla="*/ 2441 h 6008991"/>
              <a:gd name="connsiteX47" fmla="*/ 58493 w 4133905"/>
              <a:gd name="connsiteY47" fmla="*/ 174 h 6008991"/>
              <a:gd name="connsiteX48" fmla="*/ 870768 w 4133905"/>
              <a:gd name="connsiteY48" fmla="*/ 11 h 6008991"/>
              <a:gd name="connsiteX49" fmla="*/ 890555 w 4133905"/>
              <a:gd name="connsiteY49" fmla="*/ 10 h 6008991"/>
              <a:gd name="connsiteX50" fmla="*/ 890573 w 4133905"/>
              <a:gd name="connsiteY50" fmla="*/ 1 h 6008991"/>
              <a:gd name="connsiteX51" fmla="*/ 4100315 w 4133905"/>
              <a:gd name="connsiteY51" fmla="*/ 0 h 6008991"/>
              <a:gd name="connsiteX52" fmla="*/ 4130173 w 4133905"/>
              <a:gd name="connsiteY52" fmla="*/ 29860 h 6008991"/>
              <a:gd name="connsiteX0" fmla="*/ 4130173 w 4133905"/>
              <a:gd name="connsiteY0" fmla="*/ 29860 h 6008991"/>
              <a:gd name="connsiteX1" fmla="*/ 4130172 w 4133905"/>
              <a:gd name="connsiteY1" fmla="*/ 5205802 h 6008991"/>
              <a:gd name="connsiteX2" fmla="*/ 4121373 w 4133905"/>
              <a:gd name="connsiteY2" fmla="*/ 5226838 h 6008991"/>
              <a:gd name="connsiteX3" fmla="*/ 4118441 w 4133905"/>
              <a:gd name="connsiteY3" fmla="*/ 5979216 h 6008991"/>
              <a:gd name="connsiteX4" fmla="*/ 4088583 w 4133905"/>
              <a:gd name="connsiteY4" fmla="*/ 6008990 h 6008991"/>
              <a:gd name="connsiteX5" fmla="*/ 4048036 w 4133905"/>
              <a:gd name="connsiteY5" fmla="*/ 6008990 h 6008991"/>
              <a:gd name="connsiteX6" fmla="*/ 4048034 w 4133905"/>
              <a:gd name="connsiteY6" fmla="*/ 6008991 h 6008991"/>
              <a:gd name="connsiteX7" fmla="*/ 46751 w 4133905"/>
              <a:gd name="connsiteY7" fmla="*/ 6008991 h 6008991"/>
              <a:gd name="connsiteX8" fmla="*/ 20989 w 4133905"/>
              <a:gd name="connsiteY8" fmla="*/ 5991582 h 6008991"/>
              <a:gd name="connsiteX9" fmla="*/ 20989 w 4133905"/>
              <a:gd name="connsiteY9" fmla="*/ 5200472 h 6008991"/>
              <a:gd name="connsiteX10" fmla="*/ 13740 w 4133905"/>
              <a:gd name="connsiteY10" fmla="*/ 5174650 h 6008991"/>
              <a:gd name="connsiteX11" fmla="*/ 20989 w 4133905"/>
              <a:gd name="connsiteY11" fmla="*/ 5148088 h 6008991"/>
              <a:gd name="connsiteX12" fmla="*/ 20989 w 4133905"/>
              <a:gd name="connsiteY12" fmla="*/ 4794139 h 6008991"/>
              <a:gd name="connsiteX13" fmla="*/ 20989 w 4133905"/>
              <a:gd name="connsiteY13" fmla="*/ 4747157 h 6008991"/>
              <a:gd name="connsiteX14" fmla="*/ 13263 w 4133905"/>
              <a:gd name="connsiteY14" fmla="*/ 4720915 h 6008991"/>
              <a:gd name="connsiteX15" fmla="*/ 4410 w 4133905"/>
              <a:gd name="connsiteY15" fmla="*/ 4694086 h 6008991"/>
              <a:gd name="connsiteX16" fmla="*/ 592 w 4133905"/>
              <a:gd name="connsiteY16" fmla="*/ 4668231 h 6008991"/>
              <a:gd name="connsiteX17" fmla="*/ 0 w 4133905"/>
              <a:gd name="connsiteY17" fmla="*/ 4648327 h 6008991"/>
              <a:gd name="connsiteX18" fmla="*/ 5225 w 4133905"/>
              <a:gd name="connsiteY18" fmla="*/ 4627475 h 6008991"/>
              <a:gd name="connsiteX19" fmla="*/ 3051 w 4133905"/>
              <a:gd name="connsiteY19" fmla="*/ 4613399 h 6008991"/>
              <a:gd name="connsiteX20" fmla="*/ 8650 w 4133905"/>
              <a:gd name="connsiteY20" fmla="*/ 4587183 h 6008991"/>
              <a:gd name="connsiteX21" fmla="*/ 13808 w 4133905"/>
              <a:gd name="connsiteY21" fmla="*/ 4548834 h 6008991"/>
              <a:gd name="connsiteX22" fmla="*/ 19306 w 4133905"/>
              <a:gd name="connsiteY22" fmla="*/ 4522434 h 6008991"/>
              <a:gd name="connsiteX23" fmla="*/ 20989 w 4133905"/>
              <a:gd name="connsiteY23" fmla="*/ 4517345 h 6008991"/>
              <a:gd name="connsiteX24" fmla="*/ 20989 w 4133905"/>
              <a:gd name="connsiteY24" fmla="*/ 4344603 h 6008991"/>
              <a:gd name="connsiteX25" fmla="*/ 19107 w 4133905"/>
              <a:gd name="connsiteY25" fmla="*/ 4331860 h 6008991"/>
              <a:gd name="connsiteX26" fmla="*/ 20989 w 4133905"/>
              <a:gd name="connsiteY26" fmla="*/ 4288870 h 6008991"/>
              <a:gd name="connsiteX27" fmla="*/ 18426 w 4133905"/>
              <a:gd name="connsiteY27" fmla="*/ 4282627 h 6008991"/>
              <a:gd name="connsiteX28" fmla="*/ 20989 w 4133905"/>
              <a:gd name="connsiteY28" fmla="*/ 4240597 h 6008991"/>
              <a:gd name="connsiteX29" fmla="*/ 18813 w 4133905"/>
              <a:gd name="connsiteY29" fmla="*/ 4194547 h 6008991"/>
              <a:gd name="connsiteX30" fmla="*/ 12962 w 4133905"/>
              <a:gd name="connsiteY30" fmla="*/ 4191108 h 6008991"/>
              <a:gd name="connsiteX31" fmla="*/ 12447 w 4133905"/>
              <a:gd name="connsiteY31" fmla="*/ 4181009 h 6008991"/>
              <a:gd name="connsiteX32" fmla="*/ 12560 w 4133905"/>
              <a:gd name="connsiteY32" fmla="*/ 4165109 h 6008991"/>
              <a:gd name="connsiteX33" fmla="*/ 18700 w 4133905"/>
              <a:gd name="connsiteY33" fmla="*/ 4129496 h 6008991"/>
              <a:gd name="connsiteX34" fmla="*/ 18477 w 4133905"/>
              <a:gd name="connsiteY34" fmla="*/ 3924440 h 6008991"/>
              <a:gd name="connsiteX35" fmla="*/ 16141 w 4133905"/>
              <a:gd name="connsiteY35" fmla="*/ 3920672 h 6008991"/>
              <a:gd name="connsiteX36" fmla="*/ 12323 w 4133905"/>
              <a:gd name="connsiteY36" fmla="*/ 3894817 h 6008991"/>
              <a:gd name="connsiteX37" fmla="*/ 11731 w 4133905"/>
              <a:gd name="connsiteY37" fmla="*/ 3874914 h 6008991"/>
              <a:gd name="connsiteX38" fmla="*/ 16957 w 4133905"/>
              <a:gd name="connsiteY38" fmla="*/ 3854061 h 6008991"/>
              <a:gd name="connsiteX39" fmla="*/ 14783 w 4133905"/>
              <a:gd name="connsiteY39" fmla="*/ 3839985 h 6008991"/>
              <a:gd name="connsiteX40" fmla="*/ 18367 w 4133905"/>
              <a:gd name="connsiteY40" fmla="*/ 3823206 h 6008991"/>
              <a:gd name="connsiteX41" fmla="*/ 15069 w 4133905"/>
              <a:gd name="connsiteY41" fmla="*/ 793415 h 6008991"/>
              <a:gd name="connsiteX42" fmla="*/ 22173 w 4133905"/>
              <a:gd name="connsiteY42" fmla="*/ 783048 h 6008991"/>
              <a:gd name="connsiteX43" fmla="*/ 27627 w 4133905"/>
              <a:gd name="connsiteY43" fmla="*/ 779222 h 6008991"/>
              <a:gd name="connsiteX44" fmla="*/ 26800 w 4133905"/>
              <a:gd name="connsiteY44" fmla="*/ 20002 h 6008991"/>
              <a:gd name="connsiteX45" fmla="*/ 44155 w 4133905"/>
              <a:gd name="connsiteY45" fmla="*/ 2441 h 6008991"/>
              <a:gd name="connsiteX46" fmla="*/ 58493 w 4133905"/>
              <a:gd name="connsiteY46" fmla="*/ 174 h 6008991"/>
              <a:gd name="connsiteX47" fmla="*/ 870768 w 4133905"/>
              <a:gd name="connsiteY47" fmla="*/ 11 h 6008991"/>
              <a:gd name="connsiteX48" fmla="*/ 890555 w 4133905"/>
              <a:gd name="connsiteY48" fmla="*/ 10 h 6008991"/>
              <a:gd name="connsiteX49" fmla="*/ 890573 w 4133905"/>
              <a:gd name="connsiteY49" fmla="*/ 1 h 6008991"/>
              <a:gd name="connsiteX50" fmla="*/ 4100315 w 4133905"/>
              <a:gd name="connsiteY50" fmla="*/ 0 h 6008991"/>
              <a:gd name="connsiteX51" fmla="*/ 4130173 w 4133905"/>
              <a:gd name="connsiteY51" fmla="*/ 29860 h 6008991"/>
              <a:gd name="connsiteX0" fmla="*/ 4130173 w 4133905"/>
              <a:gd name="connsiteY0" fmla="*/ 29860 h 6008991"/>
              <a:gd name="connsiteX1" fmla="*/ 4130172 w 4133905"/>
              <a:gd name="connsiteY1" fmla="*/ 5205802 h 6008991"/>
              <a:gd name="connsiteX2" fmla="*/ 4118441 w 4133905"/>
              <a:gd name="connsiteY2" fmla="*/ 5979216 h 6008991"/>
              <a:gd name="connsiteX3" fmla="*/ 4088583 w 4133905"/>
              <a:gd name="connsiteY3" fmla="*/ 6008990 h 6008991"/>
              <a:gd name="connsiteX4" fmla="*/ 4048036 w 4133905"/>
              <a:gd name="connsiteY4" fmla="*/ 6008990 h 6008991"/>
              <a:gd name="connsiteX5" fmla="*/ 4048034 w 4133905"/>
              <a:gd name="connsiteY5" fmla="*/ 6008991 h 6008991"/>
              <a:gd name="connsiteX6" fmla="*/ 46751 w 4133905"/>
              <a:gd name="connsiteY6" fmla="*/ 6008991 h 6008991"/>
              <a:gd name="connsiteX7" fmla="*/ 20989 w 4133905"/>
              <a:gd name="connsiteY7" fmla="*/ 5991582 h 6008991"/>
              <a:gd name="connsiteX8" fmla="*/ 20989 w 4133905"/>
              <a:gd name="connsiteY8" fmla="*/ 5200472 h 6008991"/>
              <a:gd name="connsiteX9" fmla="*/ 13740 w 4133905"/>
              <a:gd name="connsiteY9" fmla="*/ 5174650 h 6008991"/>
              <a:gd name="connsiteX10" fmla="*/ 20989 w 4133905"/>
              <a:gd name="connsiteY10" fmla="*/ 5148088 h 6008991"/>
              <a:gd name="connsiteX11" fmla="*/ 20989 w 4133905"/>
              <a:gd name="connsiteY11" fmla="*/ 4794139 h 6008991"/>
              <a:gd name="connsiteX12" fmla="*/ 20989 w 4133905"/>
              <a:gd name="connsiteY12" fmla="*/ 4747157 h 6008991"/>
              <a:gd name="connsiteX13" fmla="*/ 13263 w 4133905"/>
              <a:gd name="connsiteY13" fmla="*/ 4720915 h 6008991"/>
              <a:gd name="connsiteX14" fmla="*/ 4410 w 4133905"/>
              <a:gd name="connsiteY14" fmla="*/ 4694086 h 6008991"/>
              <a:gd name="connsiteX15" fmla="*/ 592 w 4133905"/>
              <a:gd name="connsiteY15" fmla="*/ 4668231 h 6008991"/>
              <a:gd name="connsiteX16" fmla="*/ 0 w 4133905"/>
              <a:gd name="connsiteY16" fmla="*/ 4648327 h 6008991"/>
              <a:gd name="connsiteX17" fmla="*/ 5225 w 4133905"/>
              <a:gd name="connsiteY17" fmla="*/ 4627475 h 6008991"/>
              <a:gd name="connsiteX18" fmla="*/ 3051 w 4133905"/>
              <a:gd name="connsiteY18" fmla="*/ 4613399 h 6008991"/>
              <a:gd name="connsiteX19" fmla="*/ 8650 w 4133905"/>
              <a:gd name="connsiteY19" fmla="*/ 4587183 h 6008991"/>
              <a:gd name="connsiteX20" fmla="*/ 13808 w 4133905"/>
              <a:gd name="connsiteY20" fmla="*/ 4548834 h 6008991"/>
              <a:gd name="connsiteX21" fmla="*/ 19306 w 4133905"/>
              <a:gd name="connsiteY21" fmla="*/ 4522434 h 6008991"/>
              <a:gd name="connsiteX22" fmla="*/ 20989 w 4133905"/>
              <a:gd name="connsiteY22" fmla="*/ 4517345 h 6008991"/>
              <a:gd name="connsiteX23" fmla="*/ 20989 w 4133905"/>
              <a:gd name="connsiteY23" fmla="*/ 4344603 h 6008991"/>
              <a:gd name="connsiteX24" fmla="*/ 19107 w 4133905"/>
              <a:gd name="connsiteY24" fmla="*/ 4331860 h 6008991"/>
              <a:gd name="connsiteX25" fmla="*/ 20989 w 4133905"/>
              <a:gd name="connsiteY25" fmla="*/ 4288870 h 6008991"/>
              <a:gd name="connsiteX26" fmla="*/ 18426 w 4133905"/>
              <a:gd name="connsiteY26" fmla="*/ 4282627 h 6008991"/>
              <a:gd name="connsiteX27" fmla="*/ 20989 w 4133905"/>
              <a:gd name="connsiteY27" fmla="*/ 4240597 h 6008991"/>
              <a:gd name="connsiteX28" fmla="*/ 18813 w 4133905"/>
              <a:gd name="connsiteY28" fmla="*/ 4194547 h 6008991"/>
              <a:gd name="connsiteX29" fmla="*/ 12962 w 4133905"/>
              <a:gd name="connsiteY29" fmla="*/ 4191108 h 6008991"/>
              <a:gd name="connsiteX30" fmla="*/ 12447 w 4133905"/>
              <a:gd name="connsiteY30" fmla="*/ 4181009 h 6008991"/>
              <a:gd name="connsiteX31" fmla="*/ 12560 w 4133905"/>
              <a:gd name="connsiteY31" fmla="*/ 4165109 h 6008991"/>
              <a:gd name="connsiteX32" fmla="*/ 18700 w 4133905"/>
              <a:gd name="connsiteY32" fmla="*/ 4129496 h 6008991"/>
              <a:gd name="connsiteX33" fmla="*/ 18477 w 4133905"/>
              <a:gd name="connsiteY33" fmla="*/ 3924440 h 6008991"/>
              <a:gd name="connsiteX34" fmla="*/ 16141 w 4133905"/>
              <a:gd name="connsiteY34" fmla="*/ 3920672 h 6008991"/>
              <a:gd name="connsiteX35" fmla="*/ 12323 w 4133905"/>
              <a:gd name="connsiteY35" fmla="*/ 3894817 h 6008991"/>
              <a:gd name="connsiteX36" fmla="*/ 11731 w 4133905"/>
              <a:gd name="connsiteY36" fmla="*/ 3874914 h 6008991"/>
              <a:gd name="connsiteX37" fmla="*/ 16957 w 4133905"/>
              <a:gd name="connsiteY37" fmla="*/ 3854061 h 6008991"/>
              <a:gd name="connsiteX38" fmla="*/ 14783 w 4133905"/>
              <a:gd name="connsiteY38" fmla="*/ 3839985 h 6008991"/>
              <a:gd name="connsiteX39" fmla="*/ 18367 w 4133905"/>
              <a:gd name="connsiteY39" fmla="*/ 3823206 h 6008991"/>
              <a:gd name="connsiteX40" fmla="*/ 15069 w 4133905"/>
              <a:gd name="connsiteY40" fmla="*/ 793415 h 6008991"/>
              <a:gd name="connsiteX41" fmla="*/ 22173 w 4133905"/>
              <a:gd name="connsiteY41" fmla="*/ 783048 h 6008991"/>
              <a:gd name="connsiteX42" fmla="*/ 27627 w 4133905"/>
              <a:gd name="connsiteY42" fmla="*/ 779222 h 6008991"/>
              <a:gd name="connsiteX43" fmla="*/ 26800 w 4133905"/>
              <a:gd name="connsiteY43" fmla="*/ 20002 h 6008991"/>
              <a:gd name="connsiteX44" fmla="*/ 44155 w 4133905"/>
              <a:gd name="connsiteY44" fmla="*/ 2441 h 6008991"/>
              <a:gd name="connsiteX45" fmla="*/ 58493 w 4133905"/>
              <a:gd name="connsiteY45" fmla="*/ 174 h 6008991"/>
              <a:gd name="connsiteX46" fmla="*/ 870768 w 4133905"/>
              <a:gd name="connsiteY46" fmla="*/ 11 h 6008991"/>
              <a:gd name="connsiteX47" fmla="*/ 890555 w 4133905"/>
              <a:gd name="connsiteY47" fmla="*/ 10 h 6008991"/>
              <a:gd name="connsiteX48" fmla="*/ 890573 w 4133905"/>
              <a:gd name="connsiteY48" fmla="*/ 1 h 6008991"/>
              <a:gd name="connsiteX49" fmla="*/ 4100315 w 4133905"/>
              <a:gd name="connsiteY49" fmla="*/ 0 h 6008991"/>
              <a:gd name="connsiteX50" fmla="*/ 4130173 w 4133905"/>
              <a:gd name="connsiteY50"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13740 w 4130840"/>
              <a:gd name="connsiteY8" fmla="*/ 5174650 h 6008991"/>
              <a:gd name="connsiteX9" fmla="*/ 20989 w 4130840"/>
              <a:gd name="connsiteY9" fmla="*/ 5148088 h 6008991"/>
              <a:gd name="connsiteX10" fmla="*/ 20989 w 4130840"/>
              <a:gd name="connsiteY10" fmla="*/ 4794139 h 6008991"/>
              <a:gd name="connsiteX11" fmla="*/ 20989 w 4130840"/>
              <a:gd name="connsiteY11" fmla="*/ 4747157 h 6008991"/>
              <a:gd name="connsiteX12" fmla="*/ 13263 w 4130840"/>
              <a:gd name="connsiteY12" fmla="*/ 4720915 h 6008991"/>
              <a:gd name="connsiteX13" fmla="*/ 4410 w 4130840"/>
              <a:gd name="connsiteY13" fmla="*/ 4694086 h 6008991"/>
              <a:gd name="connsiteX14" fmla="*/ 592 w 4130840"/>
              <a:gd name="connsiteY14" fmla="*/ 4668231 h 6008991"/>
              <a:gd name="connsiteX15" fmla="*/ 0 w 4130840"/>
              <a:gd name="connsiteY15" fmla="*/ 4648327 h 6008991"/>
              <a:gd name="connsiteX16" fmla="*/ 5225 w 4130840"/>
              <a:gd name="connsiteY16" fmla="*/ 4627475 h 6008991"/>
              <a:gd name="connsiteX17" fmla="*/ 3051 w 4130840"/>
              <a:gd name="connsiteY17" fmla="*/ 4613399 h 6008991"/>
              <a:gd name="connsiteX18" fmla="*/ 8650 w 4130840"/>
              <a:gd name="connsiteY18" fmla="*/ 4587183 h 6008991"/>
              <a:gd name="connsiteX19" fmla="*/ 13808 w 4130840"/>
              <a:gd name="connsiteY19" fmla="*/ 4548834 h 6008991"/>
              <a:gd name="connsiteX20" fmla="*/ 19306 w 4130840"/>
              <a:gd name="connsiteY20" fmla="*/ 4522434 h 6008991"/>
              <a:gd name="connsiteX21" fmla="*/ 20989 w 4130840"/>
              <a:gd name="connsiteY21" fmla="*/ 4517345 h 6008991"/>
              <a:gd name="connsiteX22" fmla="*/ 20989 w 4130840"/>
              <a:gd name="connsiteY22" fmla="*/ 4344603 h 6008991"/>
              <a:gd name="connsiteX23" fmla="*/ 19107 w 4130840"/>
              <a:gd name="connsiteY23" fmla="*/ 4331860 h 6008991"/>
              <a:gd name="connsiteX24" fmla="*/ 20989 w 4130840"/>
              <a:gd name="connsiteY24" fmla="*/ 4288870 h 6008991"/>
              <a:gd name="connsiteX25" fmla="*/ 18426 w 4130840"/>
              <a:gd name="connsiteY25" fmla="*/ 4282627 h 6008991"/>
              <a:gd name="connsiteX26" fmla="*/ 20989 w 4130840"/>
              <a:gd name="connsiteY26" fmla="*/ 4240597 h 6008991"/>
              <a:gd name="connsiteX27" fmla="*/ 18813 w 4130840"/>
              <a:gd name="connsiteY27" fmla="*/ 4194547 h 6008991"/>
              <a:gd name="connsiteX28" fmla="*/ 12962 w 4130840"/>
              <a:gd name="connsiteY28" fmla="*/ 4191108 h 6008991"/>
              <a:gd name="connsiteX29" fmla="*/ 12447 w 4130840"/>
              <a:gd name="connsiteY29" fmla="*/ 4181009 h 6008991"/>
              <a:gd name="connsiteX30" fmla="*/ 12560 w 4130840"/>
              <a:gd name="connsiteY30" fmla="*/ 4165109 h 6008991"/>
              <a:gd name="connsiteX31" fmla="*/ 18700 w 4130840"/>
              <a:gd name="connsiteY31" fmla="*/ 4129496 h 6008991"/>
              <a:gd name="connsiteX32" fmla="*/ 18477 w 4130840"/>
              <a:gd name="connsiteY32" fmla="*/ 3924440 h 6008991"/>
              <a:gd name="connsiteX33" fmla="*/ 16141 w 4130840"/>
              <a:gd name="connsiteY33" fmla="*/ 3920672 h 6008991"/>
              <a:gd name="connsiteX34" fmla="*/ 12323 w 4130840"/>
              <a:gd name="connsiteY34" fmla="*/ 3894817 h 6008991"/>
              <a:gd name="connsiteX35" fmla="*/ 11731 w 4130840"/>
              <a:gd name="connsiteY35" fmla="*/ 3874914 h 6008991"/>
              <a:gd name="connsiteX36" fmla="*/ 16957 w 4130840"/>
              <a:gd name="connsiteY36" fmla="*/ 3854061 h 6008991"/>
              <a:gd name="connsiteX37" fmla="*/ 14783 w 4130840"/>
              <a:gd name="connsiteY37" fmla="*/ 3839985 h 6008991"/>
              <a:gd name="connsiteX38" fmla="*/ 18367 w 4130840"/>
              <a:gd name="connsiteY38" fmla="*/ 3823206 h 6008991"/>
              <a:gd name="connsiteX39" fmla="*/ 15069 w 4130840"/>
              <a:gd name="connsiteY39" fmla="*/ 793415 h 6008991"/>
              <a:gd name="connsiteX40" fmla="*/ 22173 w 4130840"/>
              <a:gd name="connsiteY40" fmla="*/ 783048 h 6008991"/>
              <a:gd name="connsiteX41" fmla="*/ 27627 w 4130840"/>
              <a:gd name="connsiteY41" fmla="*/ 779222 h 6008991"/>
              <a:gd name="connsiteX42" fmla="*/ 26800 w 4130840"/>
              <a:gd name="connsiteY42" fmla="*/ 20002 h 6008991"/>
              <a:gd name="connsiteX43" fmla="*/ 44155 w 4130840"/>
              <a:gd name="connsiteY43" fmla="*/ 2441 h 6008991"/>
              <a:gd name="connsiteX44" fmla="*/ 58493 w 4130840"/>
              <a:gd name="connsiteY44" fmla="*/ 174 h 6008991"/>
              <a:gd name="connsiteX45" fmla="*/ 870768 w 4130840"/>
              <a:gd name="connsiteY45" fmla="*/ 11 h 6008991"/>
              <a:gd name="connsiteX46" fmla="*/ 890555 w 4130840"/>
              <a:gd name="connsiteY46" fmla="*/ 10 h 6008991"/>
              <a:gd name="connsiteX47" fmla="*/ 890573 w 4130840"/>
              <a:gd name="connsiteY47" fmla="*/ 1 h 6008991"/>
              <a:gd name="connsiteX48" fmla="*/ 4100315 w 4130840"/>
              <a:gd name="connsiteY48" fmla="*/ 0 h 6008991"/>
              <a:gd name="connsiteX49" fmla="*/ 4130173 w 4130840"/>
              <a:gd name="connsiteY49"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13740 w 4130840"/>
              <a:gd name="connsiteY8" fmla="*/ 5174650 h 6008991"/>
              <a:gd name="connsiteX9" fmla="*/ 20989 w 4130840"/>
              <a:gd name="connsiteY9" fmla="*/ 5148088 h 6008991"/>
              <a:gd name="connsiteX10" fmla="*/ 20989 w 4130840"/>
              <a:gd name="connsiteY10" fmla="*/ 4794139 h 6008991"/>
              <a:gd name="connsiteX11" fmla="*/ 20989 w 4130840"/>
              <a:gd name="connsiteY11" fmla="*/ 4747157 h 6008991"/>
              <a:gd name="connsiteX12" fmla="*/ 13263 w 4130840"/>
              <a:gd name="connsiteY12" fmla="*/ 4720915 h 6008991"/>
              <a:gd name="connsiteX13" fmla="*/ 4410 w 4130840"/>
              <a:gd name="connsiteY13" fmla="*/ 4694086 h 6008991"/>
              <a:gd name="connsiteX14" fmla="*/ 592 w 4130840"/>
              <a:gd name="connsiteY14" fmla="*/ 4668231 h 6008991"/>
              <a:gd name="connsiteX15" fmla="*/ 0 w 4130840"/>
              <a:gd name="connsiteY15" fmla="*/ 4648327 h 6008991"/>
              <a:gd name="connsiteX16" fmla="*/ 5225 w 4130840"/>
              <a:gd name="connsiteY16" fmla="*/ 4627475 h 6008991"/>
              <a:gd name="connsiteX17" fmla="*/ 3051 w 4130840"/>
              <a:gd name="connsiteY17" fmla="*/ 4613399 h 6008991"/>
              <a:gd name="connsiteX18" fmla="*/ 8650 w 4130840"/>
              <a:gd name="connsiteY18" fmla="*/ 4587183 h 6008991"/>
              <a:gd name="connsiteX19" fmla="*/ 13808 w 4130840"/>
              <a:gd name="connsiteY19" fmla="*/ 4548834 h 6008991"/>
              <a:gd name="connsiteX20" fmla="*/ 19306 w 4130840"/>
              <a:gd name="connsiteY20" fmla="*/ 4522434 h 6008991"/>
              <a:gd name="connsiteX21" fmla="*/ 20989 w 4130840"/>
              <a:gd name="connsiteY21" fmla="*/ 4517345 h 6008991"/>
              <a:gd name="connsiteX22" fmla="*/ 20989 w 4130840"/>
              <a:gd name="connsiteY22" fmla="*/ 4344603 h 6008991"/>
              <a:gd name="connsiteX23" fmla="*/ 19107 w 4130840"/>
              <a:gd name="connsiteY23" fmla="*/ 4331860 h 6008991"/>
              <a:gd name="connsiteX24" fmla="*/ 20989 w 4130840"/>
              <a:gd name="connsiteY24" fmla="*/ 4288870 h 6008991"/>
              <a:gd name="connsiteX25" fmla="*/ 18426 w 4130840"/>
              <a:gd name="connsiteY25" fmla="*/ 4282627 h 6008991"/>
              <a:gd name="connsiteX26" fmla="*/ 20989 w 4130840"/>
              <a:gd name="connsiteY26" fmla="*/ 4240597 h 6008991"/>
              <a:gd name="connsiteX27" fmla="*/ 18813 w 4130840"/>
              <a:gd name="connsiteY27" fmla="*/ 4194547 h 6008991"/>
              <a:gd name="connsiteX28" fmla="*/ 12962 w 4130840"/>
              <a:gd name="connsiteY28" fmla="*/ 4191108 h 6008991"/>
              <a:gd name="connsiteX29" fmla="*/ 12447 w 4130840"/>
              <a:gd name="connsiteY29" fmla="*/ 4181009 h 6008991"/>
              <a:gd name="connsiteX30" fmla="*/ 12560 w 4130840"/>
              <a:gd name="connsiteY30" fmla="*/ 4165109 h 6008991"/>
              <a:gd name="connsiteX31" fmla="*/ 18700 w 4130840"/>
              <a:gd name="connsiteY31" fmla="*/ 4129496 h 6008991"/>
              <a:gd name="connsiteX32" fmla="*/ 18477 w 4130840"/>
              <a:gd name="connsiteY32" fmla="*/ 3924440 h 6008991"/>
              <a:gd name="connsiteX33" fmla="*/ 16141 w 4130840"/>
              <a:gd name="connsiteY33" fmla="*/ 3920672 h 6008991"/>
              <a:gd name="connsiteX34" fmla="*/ 12323 w 4130840"/>
              <a:gd name="connsiteY34" fmla="*/ 3894817 h 6008991"/>
              <a:gd name="connsiteX35" fmla="*/ 11731 w 4130840"/>
              <a:gd name="connsiteY35" fmla="*/ 3874914 h 6008991"/>
              <a:gd name="connsiteX36" fmla="*/ 16957 w 4130840"/>
              <a:gd name="connsiteY36" fmla="*/ 3854061 h 6008991"/>
              <a:gd name="connsiteX37" fmla="*/ 14783 w 4130840"/>
              <a:gd name="connsiteY37" fmla="*/ 3839985 h 6008991"/>
              <a:gd name="connsiteX38" fmla="*/ 18367 w 4130840"/>
              <a:gd name="connsiteY38" fmla="*/ 3823206 h 6008991"/>
              <a:gd name="connsiteX39" fmla="*/ 15069 w 4130840"/>
              <a:gd name="connsiteY39" fmla="*/ 793415 h 6008991"/>
              <a:gd name="connsiteX40" fmla="*/ 22173 w 4130840"/>
              <a:gd name="connsiteY40" fmla="*/ 783048 h 6008991"/>
              <a:gd name="connsiteX41" fmla="*/ 26800 w 4130840"/>
              <a:gd name="connsiteY41" fmla="*/ 20002 h 6008991"/>
              <a:gd name="connsiteX42" fmla="*/ 44155 w 4130840"/>
              <a:gd name="connsiteY42" fmla="*/ 2441 h 6008991"/>
              <a:gd name="connsiteX43" fmla="*/ 58493 w 4130840"/>
              <a:gd name="connsiteY43" fmla="*/ 174 h 6008991"/>
              <a:gd name="connsiteX44" fmla="*/ 870768 w 4130840"/>
              <a:gd name="connsiteY44" fmla="*/ 11 h 6008991"/>
              <a:gd name="connsiteX45" fmla="*/ 890555 w 4130840"/>
              <a:gd name="connsiteY45" fmla="*/ 10 h 6008991"/>
              <a:gd name="connsiteX46" fmla="*/ 890573 w 4130840"/>
              <a:gd name="connsiteY46" fmla="*/ 1 h 6008991"/>
              <a:gd name="connsiteX47" fmla="*/ 4100315 w 4130840"/>
              <a:gd name="connsiteY47" fmla="*/ 0 h 6008991"/>
              <a:gd name="connsiteX48" fmla="*/ 4130173 w 4130840"/>
              <a:gd name="connsiteY48"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13740 w 4130840"/>
              <a:gd name="connsiteY8" fmla="*/ 5174650 h 6008991"/>
              <a:gd name="connsiteX9" fmla="*/ 20989 w 4130840"/>
              <a:gd name="connsiteY9" fmla="*/ 5148088 h 6008991"/>
              <a:gd name="connsiteX10" fmla="*/ 20989 w 4130840"/>
              <a:gd name="connsiteY10" fmla="*/ 4794139 h 6008991"/>
              <a:gd name="connsiteX11" fmla="*/ 20989 w 4130840"/>
              <a:gd name="connsiteY11" fmla="*/ 4747157 h 6008991"/>
              <a:gd name="connsiteX12" fmla="*/ 13263 w 4130840"/>
              <a:gd name="connsiteY12" fmla="*/ 4720915 h 6008991"/>
              <a:gd name="connsiteX13" fmla="*/ 4410 w 4130840"/>
              <a:gd name="connsiteY13" fmla="*/ 4694086 h 6008991"/>
              <a:gd name="connsiteX14" fmla="*/ 592 w 4130840"/>
              <a:gd name="connsiteY14" fmla="*/ 4668231 h 6008991"/>
              <a:gd name="connsiteX15" fmla="*/ 0 w 4130840"/>
              <a:gd name="connsiteY15" fmla="*/ 4648327 h 6008991"/>
              <a:gd name="connsiteX16" fmla="*/ 5225 w 4130840"/>
              <a:gd name="connsiteY16" fmla="*/ 4627475 h 6008991"/>
              <a:gd name="connsiteX17" fmla="*/ 3051 w 4130840"/>
              <a:gd name="connsiteY17" fmla="*/ 4613399 h 6008991"/>
              <a:gd name="connsiteX18" fmla="*/ 8650 w 4130840"/>
              <a:gd name="connsiteY18" fmla="*/ 4587183 h 6008991"/>
              <a:gd name="connsiteX19" fmla="*/ 13808 w 4130840"/>
              <a:gd name="connsiteY19" fmla="*/ 4548834 h 6008991"/>
              <a:gd name="connsiteX20" fmla="*/ 19306 w 4130840"/>
              <a:gd name="connsiteY20" fmla="*/ 4522434 h 6008991"/>
              <a:gd name="connsiteX21" fmla="*/ 20989 w 4130840"/>
              <a:gd name="connsiteY21" fmla="*/ 4517345 h 6008991"/>
              <a:gd name="connsiteX22" fmla="*/ 20989 w 4130840"/>
              <a:gd name="connsiteY22" fmla="*/ 4344603 h 6008991"/>
              <a:gd name="connsiteX23" fmla="*/ 19107 w 4130840"/>
              <a:gd name="connsiteY23" fmla="*/ 4331860 h 6008991"/>
              <a:gd name="connsiteX24" fmla="*/ 20989 w 4130840"/>
              <a:gd name="connsiteY24" fmla="*/ 4288870 h 6008991"/>
              <a:gd name="connsiteX25" fmla="*/ 18426 w 4130840"/>
              <a:gd name="connsiteY25" fmla="*/ 4282627 h 6008991"/>
              <a:gd name="connsiteX26" fmla="*/ 20989 w 4130840"/>
              <a:gd name="connsiteY26" fmla="*/ 4240597 h 6008991"/>
              <a:gd name="connsiteX27" fmla="*/ 18813 w 4130840"/>
              <a:gd name="connsiteY27" fmla="*/ 4194547 h 6008991"/>
              <a:gd name="connsiteX28" fmla="*/ 12962 w 4130840"/>
              <a:gd name="connsiteY28" fmla="*/ 4191108 h 6008991"/>
              <a:gd name="connsiteX29" fmla="*/ 12447 w 4130840"/>
              <a:gd name="connsiteY29" fmla="*/ 4181009 h 6008991"/>
              <a:gd name="connsiteX30" fmla="*/ 12560 w 4130840"/>
              <a:gd name="connsiteY30" fmla="*/ 4165109 h 6008991"/>
              <a:gd name="connsiteX31" fmla="*/ 18700 w 4130840"/>
              <a:gd name="connsiteY31" fmla="*/ 4129496 h 6008991"/>
              <a:gd name="connsiteX32" fmla="*/ 18477 w 4130840"/>
              <a:gd name="connsiteY32" fmla="*/ 3924440 h 6008991"/>
              <a:gd name="connsiteX33" fmla="*/ 16141 w 4130840"/>
              <a:gd name="connsiteY33" fmla="*/ 3920672 h 6008991"/>
              <a:gd name="connsiteX34" fmla="*/ 12323 w 4130840"/>
              <a:gd name="connsiteY34" fmla="*/ 3894817 h 6008991"/>
              <a:gd name="connsiteX35" fmla="*/ 11731 w 4130840"/>
              <a:gd name="connsiteY35" fmla="*/ 3874914 h 6008991"/>
              <a:gd name="connsiteX36" fmla="*/ 16957 w 4130840"/>
              <a:gd name="connsiteY36" fmla="*/ 3854061 h 6008991"/>
              <a:gd name="connsiteX37" fmla="*/ 14783 w 4130840"/>
              <a:gd name="connsiteY37" fmla="*/ 3839985 h 6008991"/>
              <a:gd name="connsiteX38" fmla="*/ 18367 w 4130840"/>
              <a:gd name="connsiteY38" fmla="*/ 3823206 h 6008991"/>
              <a:gd name="connsiteX39" fmla="*/ 15069 w 4130840"/>
              <a:gd name="connsiteY39" fmla="*/ 793415 h 6008991"/>
              <a:gd name="connsiteX40" fmla="*/ 22173 w 4130840"/>
              <a:gd name="connsiteY40" fmla="*/ 783048 h 6008991"/>
              <a:gd name="connsiteX41" fmla="*/ 26800 w 4130840"/>
              <a:gd name="connsiteY41" fmla="*/ 20002 h 6008991"/>
              <a:gd name="connsiteX42" fmla="*/ 44155 w 4130840"/>
              <a:gd name="connsiteY42" fmla="*/ 2441 h 6008991"/>
              <a:gd name="connsiteX43" fmla="*/ 58493 w 4130840"/>
              <a:gd name="connsiteY43" fmla="*/ 174 h 6008991"/>
              <a:gd name="connsiteX44" fmla="*/ 870768 w 4130840"/>
              <a:gd name="connsiteY44" fmla="*/ 11 h 6008991"/>
              <a:gd name="connsiteX45" fmla="*/ 890555 w 4130840"/>
              <a:gd name="connsiteY45" fmla="*/ 10 h 6008991"/>
              <a:gd name="connsiteX46" fmla="*/ 4100315 w 4130840"/>
              <a:gd name="connsiteY46" fmla="*/ 0 h 6008991"/>
              <a:gd name="connsiteX47" fmla="*/ 4130173 w 4130840"/>
              <a:gd name="connsiteY47"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13740 w 4130840"/>
              <a:gd name="connsiteY8" fmla="*/ 5174650 h 6008991"/>
              <a:gd name="connsiteX9" fmla="*/ 20989 w 4130840"/>
              <a:gd name="connsiteY9" fmla="*/ 5148088 h 6008991"/>
              <a:gd name="connsiteX10" fmla="*/ 20989 w 4130840"/>
              <a:gd name="connsiteY10" fmla="*/ 4794139 h 6008991"/>
              <a:gd name="connsiteX11" fmla="*/ 20989 w 4130840"/>
              <a:gd name="connsiteY11" fmla="*/ 4747157 h 6008991"/>
              <a:gd name="connsiteX12" fmla="*/ 13263 w 4130840"/>
              <a:gd name="connsiteY12" fmla="*/ 4720915 h 6008991"/>
              <a:gd name="connsiteX13" fmla="*/ 4410 w 4130840"/>
              <a:gd name="connsiteY13" fmla="*/ 4694086 h 6008991"/>
              <a:gd name="connsiteX14" fmla="*/ 592 w 4130840"/>
              <a:gd name="connsiteY14" fmla="*/ 4668231 h 6008991"/>
              <a:gd name="connsiteX15" fmla="*/ 0 w 4130840"/>
              <a:gd name="connsiteY15" fmla="*/ 4648327 h 6008991"/>
              <a:gd name="connsiteX16" fmla="*/ 5225 w 4130840"/>
              <a:gd name="connsiteY16" fmla="*/ 4627475 h 6008991"/>
              <a:gd name="connsiteX17" fmla="*/ 3051 w 4130840"/>
              <a:gd name="connsiteY17" fmla="*/ 4613399 h 6008991"/>
              <a:gd name="connsiteX18" fmla="*/ 8650 w 4130840"/>
              <a:gd name="connsiteY18" fmla="*/ 4587183 h 6008991"/>
              <a:gd name="connsiteX19" fmla="*/ 13808 w 4130840"/>
              <a:gd name="connsiteY19" fmla="*/ 4548834 h 6008991"/>
              <a:gd name="connsiteX20" fmla="*/ 19306 w 4130840"/>
              <a:gd name="connsiteY20" fmla="*/ 4522434 h 6008991"/>
              <a:gd name="connsiteX21" fmla="*/ 20989 w 4130840"/>
              <a:gd name="connsiteY21" fmla="*/ 4517345 h 6008991"/>
              <a:gd name="connsiteX22" fmla="*/ 20989 w 4130840"/>
              <a:gd name="connsiteY22" fmla="*/ 4344603 h 6008991"/>
              <a:gd name="connsiteX23" fmla="*/ 19107 w 4130840"/>
              <a:gd name="connsiteY23" fmla="*/ 4331860 h 6008991"/>
              <a:gd name="connsiteX24" fmla="*/ 20989 w 4130840"/>
              <a:gd name="connsiteY24" fmla="*/ 4288870 h 6008991"/>
              <a:gd name="connsiteX25" fmla="*/ 18426 w 4130840"/>
              <a:gd name="connsiteY25" fmla="*/ 4282627 h 6008991"/>
              <a:gd name="connsiteX26" fmla="*/ 20989 w 4130840"/>
              <a:gd name="connsiteY26" fmla="*/ 4240597 h 6008991"/>
              <a:gd name="connsiteX27" fmla="*/ 18813 w 4130840"/>
              <a:gd name="connsiteY27" fmla="*/ 4194547 h 6008991"/>
              <a:gd name="connsiteX28" fmla="*/ 12962 w 4130840"/>
              <a:gd name="connsiteY28" fmla="*/ 4191108 h 6008991"/>
              <a:gd name="connsiteX29" fmla="*/ 12447 w 4130840"/>
              <a:gd name="connsiteY29" fmla="*/ 4181009 h 6008991"/>
              <a:gd name="connsiteX30" fmla="*/ 12560 w 4130840"/>
              <a:gd name="connsiteY30" fmla="*/ 4165109 h 6008991"/>
              <a:gd name="connsiteX31" fmla="*/ 18700 w 4130840"/>
              <a:gd name="connsiteY31" fmla="*/ 4129496 h 6008991"/>
              <a:gd name="connsiteX32" fmla="*/ 18477 w 4130840"/>
              <a:gd name="connsiteY32" fmla="*/ 3924440 h 6008991"/>
              <a:gd name="connsiteX33" fmla="*/ 16141 w 4130840"/>
              <a:gd name="connsiteY33" fmla="*/ 3920672 h 6008991"/>
              <a:gd name="connsiteX34" fmla="*/ 12323 w 4130840"/>
              <a:gd name="connsiteY34" fmla="*/ 3894817 h 6008991"/>
              <a:gd name="connsiteX35" fmla="*/ 11731 w 4130840"/>
              <a:gd name="connsiteY35" fmla="*/ 3874914 h 6008991"/>
              <a:gd name="connsiteX36" fmla="*/ 16957 w 4130840"/>
              <a:gd name="connsiteY36" fmla="*/ 3854061 h 6008991"/>
              <a:gd name="connsiteX37" fmla="*/ 14783 w 4130840"/>
              <a:gd name="connsiteY37" fmla="*/ 3839985 h 6008991"/>
              <a:gd name="connsiteX38" fmla="*/ 18367 w 4130840"/>
              <a:gd name="connsiteY38" fmla="*/ 3823206 h 6008991"/>
              <a:gd name="connsiteX39" fmla="*/ 15069 w 4130840"/>
              <a:gd name="connsiteY39" fmla="*/ 793415 h 6008991"/>
              <a:gd name="connsiteX40" fmla="*/ 22173 w 4130840"/>
              <a:gd name="connsiteY40" fmla="*/ 783048 h 6008991"/>
              <a:gd name="connsiteX41" fmla="*/ 26800 w 4130840"/>
              <a:gd name="connsiteY41" fmla="*/ 20002 h 6008991"/>
              <a:gd name="connsiteX42" fmla="*/ 44155 w 4130840"/>
              <a:gd name="connsiteY42" fmla="*/ 2441 h 6008991"/>
              <a:gd name="connsiteX43" fmla="*/ 58493 w 4130840"/>
              <a:gd name="connsiteY43" fmla="*/ 174 h 6008991"/>
              <a:gd name="connsiteX44" fmla="*/ 870768 w 4130840"/>
              <a:gd name="connsiteY44" fmla="*/ 11 h 6008991"/>
              <a:gd name="connsiteX45" fmla="*/ 4100315 w 4130840"/>
              <a:gd name="connsiteY45" fmla="*/ 0 h 6008991"/>
              <a:gd name="connsiteX46" fmla="*/ 4130173 w 4130840"/>
              <a:gd name="connsiteY46"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13740 w 4130840"/>
              <a:gd name="connsiteY8" fmla="*/ 5174650 h 6008991"/>
              <a:gd name="connsiteX9" fmla="*/ 20989 w 4130840"/>
              <a:gd name="connsiteY9" fmla="*/ 5148088 h 6008991"/>
              <a:gd name="connsiteX10" fmla="*/ 20989 w 4130840"/>
              <a:gd name="connsiteY10" fmla="*/ 4794139 h 6008991"/>
              <a:gd name="connsiteX11" fmla="*/ 20989 w 4130840"/>
              <a:gd name="connsiteY11" fmla="*/ 4747157 h 6008991"/>
              <a:gd name="connsiteX12" fmla="*/ 13263 w 4130840"/>
              <a:gd name="connsiteY12" fmla="*/ 4720915 h 6008991"/>
              <a:gd name="connsiteX13" fmla="*/ 4410 w 4130840"/>
              <a:gd name="connsiteY13" fmla="*/ 4694086 h 6008991"/>
              <a:gd name="connsiteX14" fmla="*/ 592 w 4130840"/>
              <a:gd name="connsiteY14" fmla="*/ 4668231 h 6008991"/>
              <a:gd name="connsiteX15" fmla="*/ 0 w 4130840"/>
              <a:gd name="connsiteY15" fmla="*/ 4648327 h 6008991"/>
              <a:gd name="connsiteX16" fmla="*/ 5225 w 4130840"/>
              <a:gd name="connsiteY16" fmla="*/ 4627475 h 6008991"/>
              <a:gd name="connsiteX17" fmla="*/ 3051 w 4130840"/>
              <a:gd name="connsiteY17" fmla="*/ 4613399 h 6008991"/>
              <a:gd name="connsiteX18" fmla="*/ 8650 w 4130840"/>
              <a:gd name="connsiteY18" fmla="*/ 4587183 h 6008991"/>
              <a:gd name="connsiteX19" fmla="*/ 13808 w 4130840"/>
              <a:gd name="connsiteY19" fmla="*/ 4548834 h 6008991"/>
              <a:gd name="connsiteX20" fmla="*/ 19306 w 4130840"/>
              <a:gd name="connsiteY20" fmla="*/ 4522434 h 6008991"/>
              <a:gd name="connsiteX21" fmla="*/ 20989 w 4130840"/>
              <a:gd name="connsiteY21" fmla="*/ 4517345 h 6008991"/>
              <a:gd name="connsiteX22" fmla="*/ 20989 w 4130840"/>
              <a:gd name="connsiteY22" fmla="*/ 4344603 h 6008991"/>
              <a:gd name="connsiteX23" fmla="*/ 19107 w 4130840"/>
              <a:gd name="connsiteY23" fmla="*/ 4331860 h 6008991"/>
              <a:gd name="connsiteX24" fmla="*/ 20989 w 4130840"/>
              <a:gd name="connsiteY24" fmla="*/ 4288870 h 6008991"/>
              <a:gd name="connsiteX25" fmla="*/ 18426 w 4130840"/>
              <a:gd name="connsiteY25" fmla="*/ 4282627 h 6008991"/>
              <a:gd name="connsiteX26" fmla="*/ 20989 w 4130840"/>
              <a:gd name="connsiteY26" fmla="*/ 4240597 h 6008991"/>
              <a:gd name="connsiteX27" fmla="*/ 18813 w 4130840"/>
              <a:gd name="connsiteY27" fmla="*/ 4194547 h 6008991"/>
              <a:gd name="connsiteX28" fmla="*/ 12962 w 4130840"/>
              <a:gd name="connsiteY28" fmla="*/ 4191108 h 6008991"/>
              <a:gd name="connsiteX29" fmla="*/ 12447 w 4130840"/>
              <a:gd name="connsiteY29" fmla="*/ 4181009 h 6008991"/>
              <a:gd name="connsiteX30" fmla="*/ 12560 w 4130840"/>
              <a:gd name="connsiteY30" fmla="*/ 4165109 h 6008991"/>
              <a:gd name="connsiteX31" fmla="*/ 18700 w 4130840"/>
              <a:gd name="connsiteY31" fmla="*/ 4129496 h 6008991"/>
              <a:gd name="connsiteX32" fmla="*/ 18477 w 4130840"/>
              <a:gd name="connsiteY32" fmla="*/ 3924440 h 6008991"/>
              <a:gd name="connsiteX33" fmla="*/ 16141 w 4130840"/>
              <a:gd name="connsiteY33" fmla="*/ 3920672 h 6008991"/>
              <a:gd name="connsiteX34" fmla="*/ 12323 w 4130840"/>
              <a:gd name="connsiteY34" fmla="*/ 3894817 h 6008991"/>
              <a:gd name="connsiteX35" fmla="*/ 11731 w 4130840"/>
              <a:gd name="connsiteY35" fmla="*/ 3874914 h 6008991"/>
              <a:gd name="connsiteX36" fmla="*/ 16957 w 4130840"/>
              <a:gd name="connsiteY36" fmla="*/ 3854061 h 6008991"/>
              <a:gd name="connsiteX37" fmla="*/ 14783 w 4130840"/>
              <a:gd name="connsiteY37" fmla="*/ 3839985 h 6008991"/>
              <a:gd name="connsiteX38" fmla="*/ 18367 w 4130840"/>
              <a:gd name="connsiteY38" fmla="*/ 3823206 h 6008991"/>
              <a:gd name="connsiteX39" fmla="*/ 15069 w 4130840"/>
              <a:gd name="connsiteY39" fmla="*/ 793415 h 6008991"/>
              <a:gd name="connsiteX40" fmla="*/ 22173 w 4130840"/>
              <a:gd name="connsiteY40" fmla="*/ 783048 h 6008991"/>
              <a:gd name="connsiteX41" fmla="*/ 26800 w 4130840"/>
              <a:gd name="connsiteY41" fmla="*/ 20002 h 6008991"/>
              <a:gd name="connsiteX42" fmla="*/ 44155 w 4130840"/>
              <a:gd name="connsiteY42" fmla="*/ 2441 h 6008991"/>
              <a:gd name="connsiteX43" fmla="*/ 58493 w 4130840"/>
              <a:gd name="connsiteY43" fmla="*/ 174 h 6008991"/>
              <a:gd name="connsiteX44" fmla="*/ 4100315 w 4130840"/>
              <a:gd name="connsiteY44" fmla="*/ 0 h 6008991"/>
              <a:gd name="connsiteX45" fmla="*/ 4130173 w 4130840"/>
              <a:gd name="connsiteY45"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13740 w 4130840"/>
              <a:gd name="connsiteY8" fmla="*/ 5174650 h 6008991"/>
              <a:gd name="connsiteX9" fmla="*/ 20989 w 4130840"/>
              <a:gd name="connsiteY9" fmla="*/ 5148088 h 6008991"/>
              <a:gd name="connsiteX10" fmla="*/ 20989 w 4130840"/>
              <a:gd name="connsiteY10" fmla="*/ 4794139 h 6008991"/>
              <a:gd name="connsiteX11" fmla="*/ 20989 w 4130840"/>
              <a:gd name="connsiteY11" fmla="*/ 4747157 h 6008991"/>
              <a:gd name="connsiteX12" fmla="*/ 13263 w 4130840"/>
              <a:gd name="connsiteY12" fmla="*/ 4720915 h 6008991"/>
              <a:gd name="connsiteX13" fmla="*/ 4410 w 4130840"/>
              <a:gd name="connsiteY13" fmla="*/ 4694086 h 6008991"/>
              <a:gd name="connsiteX14" fmla="*/ 592 w 4130840"/>
              <a:gd name="connsiteY14" fmla="*/ 4668231 h 6008991"/>
              <a:gd name="connsiteX15" fmla="*/ 0 w 4130840"/>
              <a:gd name="connsiteY15" fmla="*/ 4648327 h 6008991"/>
              <a:gd name="connsiteX16" fmla="*/ 5225 w 4130840"/>
              <a:gd name="connsiteY16" fmla="*/ 4627475 h 6008991"/>
              <a:gd name="connsiteX17" fmla="*/ 3051 w 4130840"/>
              <a:gd name="connsiteY17" fmla="*/ 4613399 h 6008991"/>
              <a:gd name="connsiteX18" fmla="*/ 8650 w 4130840"/>
              <a:gd name="connsiteY18" fmla="*/ 4587183 h 6008991"/>
              <a:gd name="connsiteX19" fmla="*/ 13808 w 4130840"/>
              <a:gd name="connsiteY19" fmla="*/ 4548834 h 6008991"/>
              <a:gd name="connsiteX20" fmla="*/ 19306 w 4130840"/>
              <a:gd name="connsiteY20" fmla="*/ 4522434 h 6008991"/>
              <a:gd name="connsiteX21" fmla="*/ 20989 w 4130840"/>
              <a:gd name="connsiteY21" fmla="*/ 4517345 h 6008991"/>
              <a:gd name="connsiteX22" fmla="*/ 20989 w 4130840"/>
              <a:gd name="connsiteY22" fmla="*/ 4344603 h 6008991"/>
              <a:gd name="connsiteX23" fmla="*/ 19107 w 4130840"/>
              <a:gd name="connsiteY23" fmla="*/ 4331860 h 6008991"/>
              <a:gd name="connsiteX24" fmla="*/ 20989 w 4130840"/>
              <a:gd name="connsiteY24" fmla="*/ 4288870 h 6008991"/>
              <a:gd name="connsiteX25" fmla="*/ 18426 w 4130840"/>
              <a:gd name="connsiteY25" fmla="*/ 4282627 h 6008991"/>
              <a:gd name="connsiteX26" fmla="*/ 20989 w 4130840"/>
              <a:gd name="connsiteY26" fmla="*/ 4240597 h 6008991"/>
              <a:gd name="connsiteX27" fmla="*/ 18813 w 4130840"/>
              <a:gd name="connsiteY27" fmla="*/ 4194547 h 6008991"/>
              <a:gd name="connsiteX28" fmla="*/ 12962 w 4130840"/>
              <a:gd name="connsiteY28" fmla="*/ 4191108 h 6008991"/>
              <a:gd name="connsiteX29" fmla="*/ 12447 w 4130840"/>
              <a:gd name="connsiteY29" fmla="*/ 4181009 h 6008991"/>
              <a:gd name="connsiteX30" fmla="*/ 12560 w 4130840"/>
              <a:gd name="connsiteY30" fmla="*/ 4165109 h 6008991"/>
              <a:gd name="connsiteX31" fmla="*/ 18700 w 4130840"/>
              <a:gd name="connsiteY31" fmla="*/ 4129496 h 6008991"/>
              <a:gd name="connsiteX32" fmla="*/ 18477 w 4130840"/>
              <a:gd name="connsiteY32" fmla="*/ 3924440 h 6008991"/>
              <a:gd name="connsiteX33" fmla="*/ 16141 w 4130840"/>
              <a:gd name="connsiteY33" fmla="*/ 3920672 h 6008991"/>
              <a:gd name="connsiteX34" fmla="*/ 12323 w 4130840"/>
              <a:gd name="connsiteY34" fmla="*/ 3894817 h 6008991"/>
              <a:gd name="connsiteX35" fmla="*/ 11731 w 4130840"/>
              <a:gd name="connsiteY35" fmla="*/ 3874914 h 6008991"/>
              <a:gd name="connsiteX36" fmla="*/ 16957 w 4130840"/>
              <a:gd name="connsiteY36" fmla="*/ 3854061 h 6008991"/>
              <a:gd name="connsiteX37" fmla="*/ 14783 w 4130840"/>
              <a:gd name="connsiteY37" fmla="*/ 3839985 h 6008991"/>
              <a:gd name="connsiteX38" fmla="*/ 18367 w 4130840"/>
              <a:gd name="connsiteY38" fmla="*/ 3823206 h 6008991"/>
              <a:gd name="connsiteX39" fmla="*/ 15069 w 4130840"/>
              <a:gd name="connsiteY39" fmla="*/ 793415 h 6008991"/>
              <a:gd name="connsiteX40" fmla="*/ 26800 w 4130840"/>
              <a:gd name="connsiteY40" fmla="*/ 20002 h 6008991"/>
              <a:gd name="connsiteX41" fmla="*/ 44155 w 4130840"/>
              <a:gd name="connsiteY41" fmla="*/ 2441 h 6008991"/>
              <a:gd name="connsiteX42" fmla="*/ 58493 w 4130840"/>
              <a:gd name="connsiteY42" fmla="*/ 174 h 6008991"/>
              <a:gd name="connsiteX43" fmla="*/ 4100315 w 4130840"/>
              <a:gd name="connsiteY43" fmla="*/ 0 h 6008991"/>
              <a:gd name="connsiteX44" fmla="*/ 4130173 w 4130840"/>
              <a:gd name="connsiteY44"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13740 w 4130840"/>
              <a:gd name="connsiteY8" fmla="*/ 5174650 h 6008991"/>
              <a:gd name="connsiteX9" fmla="*/ 20989 w 4130840"/>
              <a:gd name="connsiteY9" fmla="*/ 5148088 h 6008991"/>
              <a:gd name="connsiteX10" fmla="*/ 20989 w 4130840"/>
              <a:gd name="connsiteY10" fmla="*/ 4794139 h 6008991"/>
              <a:gd name="connsiteX11" fmla="*/ 20989 w 4130840"/>
              <a:gd name="connsiteY11" fmla="*/ 4747157 h 6008991"/>
              <a:gd name="connsiteX12" fmla="*/ 13263 w 4130840"/>
              <a:gd name="connsiteY12" fmla="*/ 4720915 h 6008991"/>
              <a:gd name="connsiteX13" fmla="*/ 4410 w 4130840"/>
              <a:gd name="connsiteY13" fmla="*/ 4694086 h 6008991"/>
              <a:gd name="connsiteX14" fmla="*/ 592 w 4130840"/>
              <a:gd name="connsiteY14" fmla="*/ 4668231 h 6008991"/>
              <a:gd name="connsiteX15" fmla="*/ 0 w 4130840"/>
              <a:gd name="connsiteY15" fmla="*/ 4648327 h 6008991"/>
              <a:gd name="connsiteX16" fmla="*/ 5225 w 4130840"/>
              <a:gd name="connsiteY16" fmla="*/ 4627475 h 6008991"/>
              <a:gd name="connsiteX17" fmla="*/ 3051 w 4130840"/>
              <a:gd name="connsiteY17" fmla="*/ 4613399 h 6008991"/>
              <a:gd name="connsiteX18" fmla="*/ 8650 w 4130840"/>
              <a:gd name="connsiteY18" fmla="*/ 4587183 h 6008991"/>
              <a:gd name="connsiteX19" fmla="*/ 13808 w 4130840"/>
              <a:gd name="connsiteY19" fmla="*/ 4548834 h 6008991"/>
              <a:gd name="connsiteX20" fmla="*/ 19306 w 4130840"/>
              <a:gd name="connsiteY20" fmla="*/ 4522434 h 6008991"/>
              <a:gd name="connsiteX21" fmla="*/ 20989 w 4130840"/>
              <a:gd name="connsiteY21" fmla="*/ 4517345 h 6008991"/>
              <a:gd name="connsiteX22" fmla="*/ 20989 w 4130840"/>
              <a:gd name="connsiteY22" fmla="*/ 4344603 h 6008991"/>
              <a:gd name="connsiteX23" fmla="*/ 19107 w 4130840"/>
              <a:gd name="connsiteY23" fmla="*/ 4331860 h 6008991"/>
              <a:gd name="connsiteX24" fmla="*/ 20989 w 4130840"/>
              <a:gd name="connsiteY24" fmla="*/ 4288870 h 6008991"/>
              <a:gd name="connsiteX25" fmla="*/ 18426 w 4130840"/>
              <a:gd name="connsiteY25" fmla="*/ 4282627 h 6008991"/>
              <a:gd name="connsiteX26" fmla="*/ 20989 w 4130840"/>
              <a:gd name="connsiteY26" fmla="*/ 4240597 h 6008991"/>
              <a:gd name="connsiteX27" fmla="*/ 18813 w 4130840"/>
              <a:gd name="connsiteY27" fmla="*/ 4194547 h 6008991"/>
              <a:gd name="connsiteX28" fmla="*/ 12962 w 4130840"/>
              <a:gd name="connsiteY28" fmla="*/ 4191108 h 6008991"/>
              <a:gd name="connsiteX29" fmla="*/ 12447 w 4130840"/>
              <a:gd name="connsiteY29" fmla="*/ 4181009 h 6008991"/>
              <a:gd name="connsiteX30" fmla="*/ 12560 w 4130840"/>
              <a:gd name="connsiteY30" fmla="*/ 4165109 h 6008991"/>
              <a:gd name="connsiteX31" fmla="*/ 18700 w 4130840"/>
              <a:gd name="connsiteY31" fmla="*/ 4129496 h 6008991"/>
              <a:gd name="connsiteX32" fmla="*/ 18477 w 4130840"/>
              <a:gd name="connsiteY32" fmla="*/ 3924440 h 6008991"/>
              <a:gd name="connsiteX33" fmla="*/ 16141 w 4130840"/>
              <a:gd name="connsiteY33" fmla="*/ 3920672 h 6008991"/>
              <a:gd name="connsiteX34" fmla="*/ 12323 w 4130840"/>
              <a:gd name="connsiteY34" fmla="*/ 3894817 h 6008991"/>
              <a:gd name="connsiteX35" fmla="*/ 11731 w 4130840"/>
              <a:gd name="connsiteY35" fmla="*/ 3874914 h 6008991"/>
              <a:gd name="connsiteX36" fmla="*/ 16957 w 4130840"/>
              <a:gd name="connsiteY36" fmla="*/ 3854061 h 6008991"/>
              <a:gd name="connsiteX37" fmla="*/ 14783 w 4130840"/>
              <a:gd name="connsiteY37" fmla="*/ 3839985 h 6008991"/>
              <a:gd name="connsiteX38" fmla="*/ 18367 w 4130840"/>
              <a:gd name="connsiteY38" fmla="*/ 3823206 h 6008991"/>
              <a:gd name="connsiteX39" fmla="*/ 26800 w 4130840"/>
              <a:gd name="connsiteY39" fmla="*/ 20002 h 6008991"/>
              <a:gd name="connsiteX40" fmla="*/ 44155 w 4130840"/>
              <a:gd name="connsiteY40" fmla="*/ 2441 h 6008991"/>
              <a:gd name="connsiteX41" fmla="*/ 58493 w 4130840"/>
              <a:gd name="connsiteY41" fmla="*/ 174 h 6008991"/>
              <a:gd name="connsiteX42" fmla="*/ 4100315 w 4130840"/>
              <a:gd name="connsiteY42" fmla="*/ 0 h 6008991"/>
              <a:gd name="connsiteX43" fmla="*/ 4130173 w 4130840"/>
              <a:gd name="connsiteY43" fmla="*/ 29860 h 6008991"/>
              <a:gd name="connsiteX0" fmla="*/ 4130173 w 4130840"/>
              <a:gd name="connsiteY0" fmla="*/ 29860 h 6008991"/>
              <a:gd name="connsiteX1" fmla="*/ 4118441 w 4130840"/>
              <a:gd name="connsiteY1" fmla="*/ 5979216 h 6008991"/>
              <a:gd name="connsiteX2" fmla="*/ 4088583 w 4130840"/>
              <a:gd name="connsiteY2" fmla="*/ 6008990 h 6008991"/>
              <a:gd name="connsiteX3" fmla="*/ 4048036 w 4130840"/>
              <a:gd name="connsiteY3" fmla="*/ 6008990 h 6008991"/>
              <a:gd name="connsiteX4" fmla="*/ 4048034 w 4130840"/>
              <a:gd name="connsiteY4" fmla="*/ 6008991 h 6008991"/>
              <a:gd name="connsiteX5" fmla="*/ 46751 w 4130840"/>
              <a:gd name="connsiteY5" fmla="*/ 6008991 h 6008991"/>
              <a:gd name="connsiteX6" fmla="*/ 20989 w 4130840"/>
              <a:gd name="connsiteY6" fmla="*/ 5991582 h 6008991"/>
              <a:gd name="connsiteX7" fmla="*/ 20989 w 4130840"/>
              <a:gd name="connsiteY7" fmla="*/ 5200472 h 6008991"/>
              <a:gd name="connsiteX8" fmla="*/ 20989 w 4130840"/>
              <a:gd name="connsiteY8" fmla="*/ 5148088 h 6008991"/>
              <a:gd name="connsiteX9" fmla="*/ 20989 w 4130840"/>
              <a:gd name="connsiteY9" fmla="*/ 4794139 h 6008991"/>
              <a:gd name="connsiteX10" fmla="*/ 20989 w 4130840"/>
              <a:gd name="connsiteY10" fmla="*/ 4747157 h 6008991"/>
              <a:gd name="connsiteX11" fmla="*/ 13263 w 4130840"/>
              <a:gd name="connsiteY11" fmla="*/ 4720915 h 6008991"/>
              <a:gd name="connsiteX12" fmla="*/ 4410 w 4130840"/>
              <a:gd name="connsiteY12" fmla="*/ 4694086 h 6008991"/>
              <a:gd name="connsiteX13" fmla="*/ 592 w 4130840"/>
              <a:gd name="connsiteY13" fmla="*/ 4668231 h 6008991"/>
              <a:gd name="connsiteX14" fmla="*/ 0 w 4130840"/>
              <a:gd name="connsiteY14" fmla="*/ 4648327 h 6008991"/>
              <a:gd name="connsiteX15" fmla="*/ 5225 w 4130840"/>
              <a:gd name="connsiteY15" fmla="*/ 4627475 h 6008991"/>
              <a:gd name="connsiteX16" fmla="*/ 3051 w 4130840"/>
              <a:gd name="connsiteY16" fmla="*/ 4613399 h 6008991"/>
              <a:gd name="connsiteX17" fmla="*/ 8650 w 4130840"/>
              <a:gd name="connsiteY17" fmla="*/ 4587183 h 6008991"/>
              <a:gd name="connsiteX18" fmla="*/ 13808 w 4130840"/>
              <a:gd name="connsiteY18" fmla="*/ 4548834 h 6008991"/>
              <a:gd name="connsiteX19" fmla="*/ 19306 w 4130840"/>
              <a:gd name="connsiteY19" fmla="*/ 4522434 h 6008991"/>
              <a:gd name="connsiteX20" fmla="*/ 20989 w 4130840"/>
              <a:gd name="connsiteY20" fmla="*/ 4517345 h 6008991"/>
              <a:gd name="connsiteX21" fmla="*/ 20989 w 4130840"/>
              <a:gd name="connsiteY21" fmla="*/ 4344603 h 6008991"/>
              <a:gd name="connsiteX22" fmla="*/ 19107 w 4130840"/>
              <a:gd name="connsiteY22" fmla="*/ 4331860 h 6008991"/>
              <a:gd name="connsiteX23" fmla="*/ 20989 w 4130840"/>
              <a:gd name="connsiteY23" fmla="*/ 4288870 h 6008991"/>
              <a:gd name="connsiteX24" fmla="*/ 18426 w 4130840"/>
              <a:gd name="connsiteY24" fmla="*/ 4282627 h 6008991"/>
              <a:gd name="connsiteX25" fmla="*/ 20989 w 4130840"/>
              <a:gd name="connsiteY25" fmla="*/ 4240597 h 6008991"/>
              <a:gd name="connsiteX26" fmla="*/ 18813 w 4130840"/>
              <a:gd name="connsiteY26" fmla="*/ 4194547 h 6008991"/>
              <a:gd name="connsiteX27" fmla="*/ 12962 w 4130840"/>
              <a:gd name="connsiteY27" fmla="*/ 4191108 h 6008991"/>
              <a:gd name="connsiteX28" fmla="*/ 12447 w 4130840"/>
              <a:gd name="connsiteY28" fmla="*/ 4181009 h 6008991"/>
              <a:gd name="connsiteX29" fmla="*/ 12560 w 4130840"/>
              <a:gd name="connsiteY29" fmla="*/ 4165109 h 6008991"/>
              <a:gd name="connsiteX30" fmla="*/ 18700 w 4130840"/>
              <a:gd name="connsiteY30" fmla="*/ 4129496 h 6008991"/>
              <a:gd name="connsiteX31" fmla="*/ 18477 w 4130840"/>
              <a:gd name="connsiteY31" fmla="*/ 3924440 h 6008991"/>
              <a:gd name="connsiteX32" fmla="*/ 16141 w 4130840"/>
              <a:gd name="connsiteY32" fmla="*/ 3920672 h 6008991"/>
              <a:gd name="connsiteX33" fmla="*/ 12323 w 4130840"/>
              <a:gd name="connsiteY33" fmla="*/ 3894817 h 6008991"/>
              <a:gd name="connsiteX34" fmla="*/ 11731 w 4130840"/>
              <a:gd name="connsiteY34" fmla="*/ 3874914 h 6008991"/>
              <a:gd name="connsiteX35" fmla="*/ 16957 w 4130840"/>
              <a:gd name="connsiteY35" fmla="*/ 3854061 h 6008991"/>
              <a:gd name="connsiteX36" fmla="*/ 14783 w 4130840"/>
              <a:gd name="connsiteY36" fmla="*/ 3839985 h 6008991"/>
              <a:gd name="connsiteX37" fmla="*/ 18367 w 4130840"/>
              <a:gd name="connsiteY37" fmla="*/ 3823206 h 6008991"/>
              <a:gd name="connsiteX38" fmla="*/ 26800 w 4130840"/>
              <a:gd name="connsiteY38" fmla="*/ 20002 h 6008991"/>
              <a:gd name="connsiteX39" fmla="*/ 44155 w 4130840"/>
              <a:gd name="connsiteY39" fmla="*/ 2441 h 6008991"/>
              <a:gd name="connsiteX40" fmla="*/ 58493 w 4130840"/>
              <a:gd name="connsiteY40" fmla="*/ 174 h 6008991"/>
              <a:gd name="connsiteX41" fmla="*/ 4100315 w 4130840"/>
              <a:gd name="connsiteY41" fmla="*/ 0 h 6008991"/>
              <a:gd name="connsiteX42" fmla="*/ 4130173 w 4130840"/>
              <a:gd name="connsiteY42" fmla="*/ 29860 h 600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130840" h="6008991">
                <a:moveTo>
                  <a:pt x="4130173" y="29860"/>
                </a:moveTo>
                <a:cubicBezTo>
                  <a:pt x="4133194" y="1026396"/>
                  <a:pt x="4125373" y="4982694"/>
                  <a:pt x="4118441" y="5979216"/>
                </a:cubicBezTo>
                <a:cubicBezTo>
                  <a:pt x="4118348" y="5995656"/>
                  <a:pt x="4105022" y="6008947"/>
                  <a:pt x="4088583" y="6008990"/>
                </a:cubicBezTo>
                <a:lnTo>
                  <a:pt x="4048036" y="6008990"/>
                </a:lnTo>
                <a:cubicBezTo>
                  <a:pt x="4048035" y="6008990"/>
                  <a:pt x="4048035" y="6008991"/>
                  <a:pt x="4048034" y="6008991"/>
                </a:cubicBezTo>
                <a:lnTo>
                  <a:pt x="46751" y="6008991"/>
                </a:lnTo>
                <a:cubicBezTo>
                  <a:pt x="32527" y="6008935"/>
                  <a:pt x="21027" y="6001166"/>
                  <a:pt x="20989" y="5991582"/>
                </a:cubicBezTo>
                <a:lnTo>
                  <a:pt x="20989" y="5200472"/>
                </a:lnTo>
                <a:lnTo>
                  <a:pt x="20989" y="5148088"/>
                </a:lnTo>
                <a:lnTo>
                  <a:pt x="20989" y="4794139"/>
                </a:lnTo>
                <a:lnTo>
                  <a:pt x="20989" y="4747157"/>
                </a:lnTo>
                <a:lnTo>
                  <a:pt x="13263" y="4720915"/>
                </a:lnTo>
                <a:cubicBezTo>
                  <a:pt x="19441" y="4710358"/>
                  <a:pt x="7362" y="4702637"/>
                  <a:pt x="4410" y="4694086"/>
                </a:cubicBezTo>
                <a:lnTo>
                  <a:pt x="592" y="4668231"/>
                </a:lnTo>
                <a:cubicBezTo>
                  <a:pt x="395" y="4661596"/>
                  <a:pt x="197" y="4654962"/>
                  <a:pt x="0" y="4648327"/>
                </a:cubicBezTo>
                <a:lnTo>
                  <a:pt x="5225" y="4627475"/>
                </a:lnTo>
                <a:cubicBezTo>
                  <a:pt x="5733" y="4621653"/>
                  <a:pt x="2480" y="4620114"/>
                  <a:pt x="3051" y="4613399"/>
                </a:cubicBezTo>
                <a:lnTo>
                  <a:pt x="8650" y="4587183"/>
                </a:lnTo>
                <a:lnTo>
                  <a:pt x="13808" y="4548834"/>
                </a:lnTo>
                <a:lnTo>
                  <a:pt x="19306" y="4522434"/>
                </a:lnTo>
                <a:lnTo>
                  <a:pt x="20989" y="4517345"/>
                </a:lnTo>
                <a:lnTo>
                  <a:pt x="20989" y="4344603"/>
                </a:lnTo>
                <a:lnTo>
                  <a:pt x="19107" y="4331860"/>
                </a:lnTo>
                <a:cubicBezTo>
                  <a:pt x="19734" y="4317530"/>
                  <a:pt x="20362" y="4303200"/>
                  <a:pt x="20989" y="4288870"/>
                </a:cubicBezTo>
                <a:lnTo>
                  <a:pt x="18426" y="4282627"/>
                </a:lnTo>
                <a:lnTo>
                  <a:pt x="20989" y="4240597"/>
                </a:lnTo>
                <a:cubicBezTo>
                  <a:pt x="20627" y="4226678"/>
                  <a:pt x="21199" y="4202560"/>
                  <a:pt x="18813" y="4194547"/>
                </a:cubicBezTo>
                <a:lnTo>
                  <a:pt x="12962" y="4191108"/>
                </a:lnTo>
                <a:cubicBezTo>
                  <a:pt x="12790" y="4187742"/>
                  <a:pt x="12619" y="4184375"/>
                  <a:pt x="12447" y="4181009"/>
                </a:cubicBezTo>
                <a:cubicBezTo>
                  <a:pt x="12896" y="4180270"/>
                  <a:pt x="12522" y="4165710"/>
                  <a:pt x="12560" y="4165109"/>
                </a:cubicBezTo>
                <a:lnTo>
                  <a:pt x="18700" y="4129496"/>
                </a:lnTo>
                <a:cubicBezTo>
                  <a:pt x="18626" y="4061144"/>
                  <a:pt x="18551" y="3992792"/>
                  <a:pt x="18477" y="3924440"/>
                </a:cubicBezTo>
                <a:lnTo>
                  <a:pt x="16141" y="3920672"/>
                </a:lnTo>
                <a:lnTo>
                  <a:pt x="12323" y="3894817"/>
                </a:lnTo>
                <a:cubicBezTo>
                  <a:pt x="12126" y="3888183"/>
                  <a:pt x="11928" y="3881548"/>
                  <a:pt x="11731" y="3874914"/>
                </a:cubicBezTo>
                <a:lnTo>
                  <a:pt x="16957" y="3854061"/>
                </a:lnTo>
                <a:cubicBezTo>
                  <a:pt x="17464" y="3848239"/>
                  <a:pt x="14211" y="3846700"/>
                  <a:pt x="14783" y="3839985"/>
                </a:cubicBezTo>
                <a:lnTo>
                  <a:pt x="18367" y="3823206"/>
                </a:lnTo>
                <a:cubicBezTo>
                  <a:pt x="20370" y="3186542"/>
                  <a:pt x="22502" y="656796"/>
                  <a:pt x="26800" y="20002"/>
                </a:cubicBezTo>
                <a:cubicBezTo>
                  <a:pt x="32586" y="9918"/>
                  <a:pt x="34176" y="8295"/>
                  <a:pt x="44155" y="2441"/>
                </a:cubicBezTo>
                <a:lnTo>
                  <a:pt x="58493" y="174"/>
                </a:lnTo>
                <a:lnTo>
                  <a:pt x="4100315" y="0"/>
                </a:lnTo>
                <a:cubicBezTo>
                  <a:pt x="4116788" y="48"/>
                  <a:pt x="4130132" y="13388"/>
                  <a:pt x="4130173" y="29860"/>
                </a:cubicBezTo>
                <a:close/>
              </a:path>
            </a:pathLst>
          </a:custGeom>
          <a:blipFill dpi="0" rotWithShape="1">
            <a:blip r:embed="rId2">
              <a:alphaModFix amt="84000"/>
            </a:blip>
            <a:srcRect/>
            <a:tile tx="0" ty="0" sx="100000" sy="100000" flip="none" algn="tl"/>
          </a:blipFill>
          <a:ln w="9525" cap="flat">
            <a:noFill/>
            <a:prstDash val="solid"/>
            <a:miter/>
          </a:ln>
        </p:spPr>
        <p:txBody>
          <a:bodyPr wrap="square" rtlCol="0" anchor="ctr">
            <a:noAutofit/>
          </a:bodyPr>
          <a:lstStyle/>
          <a:p>
            <a:endParaRPr lang="en-US"/>
          </a:p>
        </p:txBody>
      </p:sp>
      <p:pic>
        <p:nvPicPr>
          <p:cNvPr id="5" name="תמונה 4" descr="תמונה שמכילה טקסט, צילום מסך, גרפיקה, כחול מג'ורלי">
            <a:extLst>
              <a:ext uri="{FF2B5EF4-FFF2-40B4-BE49-F238E27FC236}">
                <a16:creationId xmlns:a16="http://schemas.microsoft.com/office/drawing/2014/main" id="{0EA9CDDE-2CB7-352F-6B47-4CFDA81D45D4}"/>
              </a:ext>
            </a:extLst>
          </p:cNvPr>
          <p:cNvPicPr>
            <a:picLocks noChangeAspect="1"/>
          </p:cNvPicPr>
          <p:nvPr/>
        </p:nvPicPr>
        <p:blipFill rotWithShape="1">
          <a:blip r:embed="rId3">
            <a:alphaModFix amt="84000"/>
            <a:extLst>
              <a:ext uri="{28A0092B-C50C-407E-A947-70E740481C1C}">
                <a14:useLocalDpi xmlns:a14="http://schemas.microsoft.com/office/drawing/2010/main" val="0"/>
              </a:ext>
            </a:extLst>
          </a:blip>
          <a:srcRect r="15435" b="3"/>
          <a:stretch/>
        </p:blipFill>
        <p:spPr>
          <a:xfrm>
            <a:off x="5884768" y="1998562"/>
            <a:ext cx="5861366" cy="4158614"/>
          </a:xfrm>
          <a:custGeom>
            <a:avLst/>
            <a:gdLst/>
            <a:ahLst/>
            <a:cxnLst/>
            <a:rect l="l" t="t" r="r" b="b"/>
            <a:pathLst>
              <a:path w="5861366" h="4158614">
                <a:moveTo>
                  <a:pt x="202154" y="26"/>
                </a:moveTo>
                <a:cubicBezTo>
                  <a:pt x="1145791" y="39599"/>
                  <a:pt x="4891228" y="215535"/>
                  <a:pt x="5834426" y="264565"/>
                </a:cubicBezTo>
                <a:cubicBezTo>
                  <a:pt x="5849988" y="265354"/>
                  <a:pt x="5862002" y="278582"/>
                  <a:pt x="5861340" y="294205"/>
                </a:cubicBezTo>
                <a:lnTo>
                  <a:pt x="5859606" y="332734"/>
                </a:lnTo>
                <a:cubicBezTo>
                  <a:pt x="5859606" y="332735"/>
                  <a:pt x="5859607" y="332735"/>
                  <a:pt x="5859607" y="332736"/>
                </a:cubicBezTo>
                <a:lnTo>
                  <a:pt x="5688568" y="4134867"/>
                </a:lnTo>
                <a:cubicBezTo>
                  <a:pt x="5687907" y="4148380"/>
                  <a:pt x="5680060" y="4158977"/>
                  <a:pt x="5670984" y="4158605"/>
                </a:cubicBezTo>
                <a:lnTo>
                  <a:pt x="4921972" y="4124910"/>
                </a:lnTo>
                <a:lnTo>
                  <a:pt x="4872375" y="4122679"/>
                </a:lnTo>
                <a:lnTo>
                  <a:pt x="4537261" y="4107604"/>
                </a:lnTo>
                <a:lnTo>
                  <a:pt x="4492779" y="4105603"/>
                </a:lnTo>
                <a:lnTo>
                  <a:pt x="4467603" y="4111827"/>
                </a:lnTo>
                <a:cubicBezTo>
                  <a:pt x="4457872" y="4105507"/>
                  <a:pt x="4450045" y="4116656"/>
                  <a:pt x="4441823" y="4119097"/>
                </a:cubicBezTo>
                <a:lnTo>
                  <a:pt x="4417181" y="4121623"/>
                </a:lnTo>
                <a:cubicBezTo>
                  <a:pt x="4410890" y="4121528"/>
                  <a:pt x="4404601" y="4121434"/>
                  <a:pt x="4398311" y="4121338"/>
                </a:cubicBezTo>
                <a:lnTo>
                  <a:pt x="4378792" y="4115485"/>
                </a:lnTo>
                <a:cubicBezTo>
                  <a:pt x="4373301" y="4114755"/>
                  <a:pt x="4371705" y="4117780"/>
                  <a:pt x="4365372" y="4116951"/>
                </a:cubicBezTo>
                <a:lnTo>
                  <a:pt x="4340790" y="4110515"/>
                </a:lnTo>
                <a:lnTo>
                  <a:pt x="4304702" y="4103980"/>
                </a:lnTo>
                <a:lnTo>
                  <a:pt x="4279942" y="4097631"/>
                </a:lnTo>
                <a:lnTo>
                  <a:pt x="4275196" y="4095815"/>
                </a:lnTo>
                <a:lnTo>
                  <a:pt x="4111646" y="4088458"/>
                </a:lnTo>
                <a:lnTo>
                  <a:pt x="4099501" y="4089704"/>
                </a:lnTo>
                <a:cubicBezTo>
                  <a:pt x="4085960" y="4088497"/>
                  <a:pt x="4072419" y="4087290"/>
                  <a:pt x="4058879" y="4086084"/>
                </a:cubicBezTo>
                <a:lnTo>
                  <a:pt x="4052858" y="4088254"/>
                </a:lnTo>
                <a:lnTo>
                  <a:pt x="4013174" y="4084028"/>
                </a:lnTo>
                <a:cubicBezTo>
                  <a:pt x="3999981" y="4083779"/>
                  <a:pt x="3977170" y="4082209"/>
                  <a:pt x="3969482" y="4084135"/>
                </a:cubicBezTo>
                <a:lnTo>
                  <a:pt x="3965976" y="4089548"/>
                </a:lnTo>
                <a:cubicBezTo>
                  <a:pt x="3962781" y="4089568"/>
                  <a:pt x="3959586" y="4089587"/>
                  <a:pt x="3956392" y="4089607"/>
                </a:cubicBezTo>
                <a:cubicBezTo>
                  <a:pt x="3955712" y="4089149"/>
                  <a:pt x="3941910" y="4088884"/>
                  <a:pt x="3941343" y="4088823"/>
                </a:cubicBezTo>
                <a:lnTo>
                  <a:pt x="3907888" y="4081471"/>
                </a:lnTo>
                <a:cubicBezTo>
                  <a:pt x="3843170" y="4078630"/>
                  <a:pt x="3778452" y="4075791"/>
                  <a:pt x="3713734" y="4072950"/>
                </a:cubicBezTo>
                <a:lnTo>
                  <a:pt x="3710066" y="4075009"/>
                </a:lnTo>
                <a:lnTo>
                  <a:pt x="3685424" y="4077536"/>
                </a:lnTo>
                <a:cubicBezTo>
                  <a:pt x="3679134" y="4077440"/>
                  <a:pt x="3672844" y="4077346"/>
                  <a:pt x="3666555" y="4077251"/>
                </a:cubicBezTo>
                <a:lnTo>
                  <a:pt x="3647035" y="4071396"/>
                </a:lnTo>
                <a:cubicBezTo>
                  <a:pt x="3641544" y="4070667"/>
                  <a:pt x="3639948" y="4073692"/>
                  <a:pt x="3633615" y="4072863"/>
                </a:cubicBezTo>
                <a:lnTo>
                  <a:pt x="3617882" y="4068742"/>
                </a:lnTo>
                <a:cubicBezTo>
                  <a:pt x="3015182" y="4039723"/>
                  <a:pt x="620142" y="3929952"/>
                  <a:pt x="17418" y="3898746"/>
                </a:cubicBezTo>
                <a:cubicBezTo>
                  <a:pt x="8118" y="3892818"/>
                  <a:pt x="6649" y="3891238"/>
                  <a:pt x="1533" y="3881507"/>
                </a:cubicBezTo>
                <a:lnTo>
                  <a:pt x="0" y="3867786"/>
                </a:lnTo>
                <a:lnTo>
                  <a:pt x="172607" y="27126"/>
                </a:lnTo>
                <a:cubicBezTo>
                  <a:pt x="173356" y="11475"/>
                  <a:pt x="186557" y="-636"/>
                  <a:pt x="202154" y="26"/>
                </a:cubicBezTo>
                <a:close/>
              </a:path>
            </a:pathLst>
          </a:custGeom>
        </p:spPr>
      </p:pic>
      <p:sp>
        <p:nvSpPr>
          <p:cNvPr id="2" name="כותרת 1">
            <a:extLst>
              <a:ext uri="{FF2B5EF4-FFF2-40B4-BE49-F238E27FC236}">
                <a16:creationId xmlns:a16="http://schemas.microsoft.com/office/drawing/2014/main" id="{74F1E7D7-68CA-63D3-C5EF-ACD1AA407CD9}"/>
              </a:ext>
            </a:extLst>
          </p:cNvPr>
          <p:cNvSpPr>
            <a:spLocks noGrp="1"/>
          </p:cNvSpPr>
          <p:nvPr>
            <p:ph type="title"/>
          </p:nvPr>
        </p:nvSpPr>
        <p:spPr>
          <a:xfrm>
            <a:off x="5232457" y="681038"/>
            <a:ext cx="5923223" cy="1599707"/>
          </a:xfrm>
        </p:spPr>
        <p:txBody>
          <a:bodyPr anchor="b">
            <a:normAutofit/>
          </a:bodyPr>
          <a:lstStyle/>
          <a:p>
            <a:r>
              <a:rPr lang="en-US" dirty="0">
                <a:latin typeface="Eras Medium ITC" panose="020B0602030504020804" pitchFamily="34" charset="0"/>
              </a:rPr>
              <a:t>Our Solution is :</a:t>
            </a:r>
            <a:endParaRPr lang="he-IL" dirty="0"/>
          </a:p>
        </p:txBody>
      </p:sp>
      <p:sp>
        <p:nvSpPr>
          <p:cNvPr id="3" name="מציין מיקום תוכן 2">
            <a:extLst>
              <a:ext uri="{FF2B5EF4-FFF2-40B4-BE49-F238E27FC236}">
                <a16:creationId xmlns:a16="http://schemas.microsoft.com/office/drawing/2014/main" id="{4118BBA3-E879-95FE-5EE6-F41028A55046}"/>
              </a:ext>
            </a:extLst>
          </p:cNvPr>
          <p:cNvSpPr>
            <a:spLocks noGrp="1"/>
          </p:cNvSpPr>
          <p:nvPr>
            <p:ph idx="1"/>
          </p:nvPr>
        </p:nvSpPr>
        <p:spPr>
          <a:xfrm>
            <a:off x="997414" y="681038"/>
            <a:ext cx="4102153" cy="5468605"/>
          </a:xfrm>
        </p:spPr>
        <p:txBody>
          <a:bodyPr>
            <a:normAutofit/>
          </a:bodyPr>
          <a:lstStyle/>
          <a:p>
            <a:pPr marL="0" indent="0">
              <a:buNone/>
            </a:pPr>
            <a:r>
              <a:rPr lang="en-US" sz="1500" dirty="0">
                <a:latin typeface="Eras Medium ITC" panose="020B0602030504020804" pitchFamily="34" charset="0"/>
              </a:rPr>
              <a:t>A groundbreaking software harnessing Natural Language Processing (NLP) has emerged, designed to address the multifaceted experiences of women in distress. Utilizing advanced algorithms, this software adeptly characterizes various situations faced by women, offering a nuanced understanding of their needs and challenges. Through the power of NLP, it can analyze and interpret textual data, to identify patterns indicative of distress or danger. This innovative tool holds immense potential to revolutionize support systems for women, providing timely and tailored assistance based on their specific circumstances, ultimately fostering a safer and more supportive environment for those in need.</a:t>
            </a:r>
            <a:endParaRPr lang="he-IL" sz="1500" dirty="0">
              <a:latin typeface="Eras Medium ITC" panose="020B0602030504020804" pitchFamily="34" charset="0"/>
            </a:endParaRPr>
          </a:p>
        </p:txBody>
      </p:sp>
      <p:grpSp>
        <p:nvGrpSpPr>
          <p:cNvPr id="153" name="Group 15">
            <a:extLst>
              <a:ext uri="{FF2B5EF4-FFF2-40B4-BE49-F238E27FC236}">
                <a16:creationId xmlns:a16="http://schemas.microsoft.com/office/drawing/2014/main" id="{966C1F39-46DD-4934-823B-EAFC7FA71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7" name="Group 16">
              <a:extLst>
                <a:ext uri="{FF2B5EF4-FFF2-40B4-BE49-F238E27FC236}">
                  <a16:creationId xmlns:a16="http://schemas.microsoft.com/office/drawing/2014/main" id="{B1B05F6A-AEC8-4BB4-BB7F-A448EB80972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9" name="Straight Connector 18">
                <a:extLst>
                  <a:ext uri="{FF2B5EF4-FFF2-40B4-BE49-F238E27FC236}">
                    <a16:creationId xmlns:a16="http://schemas.microsoft.com/office/drawing/2014/main" id="{685289C4-B61F-4CB6-9181-793119205E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9">
                <a:extLst>
                  <a:ext uri="{FF2B5EF4-FFF2-40B4-BE49-F238E27FC236}">
                    <a16:creationId xmlns:a16="http://schemas.microsoft.com/office/drawing/2014/main" id="{9144D242-C3C2-4849-8D7D-DD6E56161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5" name="Oval 17">
              <a:extLst>
                <a:ext uri="{FF2B5EF4-FFF2-40B4-BE49-F238E27FC236}">
                  <a16:creationId xmlns:a16="http://schemas.microsoft.com/office/drawing/2014/main" id="{9BEE5F93-F5BB-4BC8-B191-1FAFF8E770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6" name="Freeform: Shape 21">
            <a:extLst>
              <a:ext uri="{FF2B5EF4-FFF2-40B4-BE49-F238E27FC236}">
                <a16:creationId xmlns:a16="http://schemas.microsoft.com/office/drawing/2014/main" id="{E487D834-670E-48F3-8345-296EA83579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590829" y="5405463"/>
            <a:ext cx="444795" cy="1497883"/>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כותרת 1">
            <a:extLst>
              <a:ext uri="{FF2B5EF4-FFF2-40B4-BE49-F238E27FC236}">
                <a16:creationId xmlns:a16="http://schemas.microsoft.com/office/drawing/2014/main" id="{13E751CB-7388-9083-EFF7-21D0115A5397}"/>
              </a:ext>
            </a:extLst>
          </p:cNvPr>
          <p:cNvSpPr txBox="1">
            <a:spLocks/>
          </p:cNvSpPr>
          <p:nvPr/>
        </p:nvSpPr>
        <p:spPr>
          <a:xfrm>
            <a:off x="5232457" y="349250"/>
            <a:ext cx="6642999" cy="1042642"/>
          </a:xfrm>
          <a:prstGeom prst="rect">
            <a:avLst/>
          </a:prstGeom>
        </p:spPr>
        <p:txBody>
          <a:bodyPr vert="horz" lIns="91440" tIns="45720" rIns="91440" bIns="45720" rtlCol="0" anchor="b">
            <a:normAutofit fontScale="40000" lnSpcReduction="20000"/>
          </a:bodyPr>
          <a:lst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a:lstStyle>
          <a:p>
            <a:r>
              <a:rPr lang="en-US" sz="5500" dirty="0">
                <a:solidFill>
                  <a:srgbClr val="FF0000"/>
                </a:solidFill>
                <a:latin typeface="Eras Medium ITC" panose="020B0602030504020804" pitchFamily="34" charset="0"/>
              </a:rPr>
              <a:t>The problem is – </a:t>
            </a:r>
          </a:p>
          <a:p>
            <a:r>
              <a:rPr lang="en-US" sz="4500" dirty="0">
                <a:latin typeface="Eras Medium ITC" panose="020B0602030504020804" pitchFamily="34" charset="0"/>
              </a:rPr>
              <a:t>There is no system that supports the aid centers to more accurately and efficiently decipher the condition of the victims</a:t>
            </a:r>
            <a:endParaRPr lang="he-IL" sz="4500" dirty="0"/>
          </a:p>
        </p:txBody>
      </p:sp>
    </p:spTree>
    <p:extLst>
      <p:ext uri="{BB962C8B-B14F-4D97-AF65-F5344CB8AC3E}">
        <p14:creationId xmlns:p14="http://schemas.microsoft.com/office/powerpoint/2010/main" val="1073169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AE1DA97-4FAD-BD14-C6F2-C2333247458E}"/>
              </a:ext>
            </a:extLst>
          </p:cNvPr>
          <p:cNvSpPr>
            <a:spLocks noGrp="1"/>
          </p:cNvSpPr>
          <p:nvPr>
            <p:ph type="title"/>
          </p:nvPr>
        </p:nvSpPr>
        <p:spPr>
          <a:xfrm>
            <a:off x="1219200" y="555625"/>
            <a:ext cx="9493249" cy="822325"/>
          </a:xfrm>
        </p:spPr>
        <p:txBody>
          <a:bodyPr>
            <a:normAutofit/>
          </a:bodyPr>
          <a:lstStyle/>
          <a:p>
            <a:r>
              <a:rPr lang="en-US" dirty="0"/>
              <a:t>Review of the literature</a:t>
            </a:r>
            <a:endParaRPr lang="he-IL" dirty="0"/>
          </a:p>
        </p:txBody>
      </p:sp>
      <p:sp>
        <p:nvSpPr>
          <p:cNvPr id="6" name="מציין מיקום תוכן 2">
            <a:extLst>
              <a:ext uri="{FF2B5EF4-FFF2-40B4-BE49-F238E27FC236}">
                <a16:creationId xmlns:a16="http://schemas.microsoft.com/office/drawing/2014/main" id="{E3D5341F-EDA0-BEE9-FB82-FE4E735E6C33}"/>
              </a:ext>
            </a:extLst>
          </p:cNvPr>
          <p:cNvSpPr txBox="1">
            <a:spLocks/>
          </p:cNvSpPr>
          <p:nvPr/>
        </p:nvSpPr>
        <p:spPr>
          <a:xfrm>
            <a:off x="1219200" y="1561105"/>
            <a:ext cx="10001250" cy="28013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Eras Medium ITC" panose="020B0602030504020804" pitchFamily="34" charset="0"/>
              </a:rPr>
              <a:t>Our exhaustive investigation of existing initiatives and projects in Israel revealed a notable absence of concepts like ours.</a:t>
            </a:r>
          </a:p>
          <a:p>
            <a:pPr marL="0" indent="0">
              <a:buNone/>
            </a:pPr>
            <a:r>
              <a:rPr lang="en-US" dirty="0">
                <a:latin typeface="Eras Medium ITC" panose="020B0602030504020804" pitchFamily="34" charset="0"/>
              </a:rPr>
              <a:t> Through careful investigation and analysis, it became clear that our idea stands as a unique and innovative approach in the Israeli landscape. </a:t>
            </a:r>
          </a:p>
          <a:p>
            <a:pPr marL="0" indent="0">
              <a:buNone/>
            </a:pPr>
            <a:r>
              <a:rPr lang="en-US" dirty="0">
                <a:latin typeface="Eras Medium ITC" panose="020B0602030504020804" pitchFamily="34" charset="0"/>
              </a:rPr>
              <a:t>The lack of similar models emphasizes the pioneering nature of our work and guarantees unprecedented solutions and opportunities in the field of classification and assistance of distress calls.</a:t>
            </a:r>
          </a:p>
          <a:p>
            <a:pPr marL="0" indent="0">
              <a:buNone/>
            </a:pPr>
            <a:r>
              <a:rPr lang="en-US" dirty="0">
                <a:latin typeface="Eras Medium ITC" panose="020B0602030504020804" pitchFamily="34" charset="0"/>
              </a:rPr>
              <a:t>This unique location confirms the potential impact and relevance of our project and signals a transformative journey towards meeting critical social needs in Israel and abroad.</a:t>
            </a:r>
            <a:endParaRPr lang="he-IL" dirty="0">
              <a:latin typeface="Eras Medium ITC" panose="020B0602030504020804" pitchFamily="34" charset="0"/>
            </a:endParaRPr>
          </a:p>
        </p:txBody>
      </p:sp>
      <p:sp>
        <p:nvSpPr>
          <p:cNvPr id="9" name="מציין מיקום תוכן 2">
            <a:extLst>
              <a:ext uri="{FF2B5EF4-FFF2-40B4-BE49-F238E27FC236}">
                <a16:creationId xmlns:a16="http://schemas.microsoft.com/office/drawing/2014/main" id="{41D74344-5926-4BBA-6AEE-9106ED82D12E}"/>
              </a:ext>
            </a:extLst>
          </p:cNvPr>
          <p:cNvSpPr txBox="1">
            <a:spLocks/>
          </p:cNvSpPr>
          <p:nvPr/>
        </p:nvSpPr>
        <p:spPr>
          <a:xfrm>
            <a:off x="1219200" y="4819651"/>
            <a:ext cx="10001250" cy="156209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lnSpc>
                <a:spcPct val="107000"/>
              </a:lnSpc>
              <a:spcAft>
                <a:spcPts val="800"/>
              </a:spcAft>
            </a:pPr>
            <a:r>
              <a:rPr lang="en-US" sz="1800" u="sng" kern="100" dirty="0">
                <a:solidFill>
                  <a:srgbClr val="467886"/>
                </a:solidFill>
                <a:effectLst/>
                <a:latin typeface="Aptos" panose="020B0004020202020204" pitchFamily="34" charset="0"/>
                <a:ea typeface="Aptos" panose="020B0004020202020204" pitchFamily="34" charset="0"/>
                <a:cs typeface="Arial" panose="020B0604020202020204" pitchFamily="34" charset="0"/>
                <a:hlinkClick r:id="rId2"/>
              </a:rPr>
              <a:t>https://hopetraining.co.uk/harnessing-the-power-of-ai-in-the-violence-against-women-and-girls/</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l" rtl="0">
              <a:lnSpc>
                <a:spcPct val="107000"/>
              </a:lnSpc>
              <a:spcAft>
                <a:spcPts val="800"/>
              </a:spcAft>
            </a:pPr>
            <a:r>
              <a:rPr lang="en-US" sz="1800" u="sng" kern="100" dirty="0">
                <a:solidFill>
                  <a:srgbClr val="467886"/>
                </a:solidFill>
                <a:effectLst/>
                <a:latin typeface="Aptos" panose="020B0004020202020204" pitchFamily="34" charset="0"/>
                <a:ea typeface="Aptos" panose="020B0004020202020204" pitchFamily="34" charset="0"/>
                <a:cs typeface="Arial" panose="020B0604020202020204" pitchFamily="34" charset="0"/>
                <a:hlinkClick r:id="rId3"/>
              </a:rPr>
              <a:t>https://www.techuk.org/resource/how-nlp-and-victims-voices-are-supported-through-innovative-solutions-tackling-vawg-and-rasso-impact-days.html</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l" rtl="0">
              <a:lnSpc>
                <a:spcPct val="107000"/>
              </a:lnSpc>
              <a:spcAft>
                <a:spcPts val="800"/>
              </a:spcAft>
            </a:pPr>
            <a:r>
              <a:rPr lang="en-US" sz="1800" u="sng" kern="100" dirty="0">
                <a:solidFill>
                  <a:srgbClr val="467886"/>
                </a:solidFill>
                <a:effectLst/>
                <a:latin typeface="Aptos" panose="020B0004020202020204" pitchFamily="34" charset="0"/>
                <a:ea typeface="Aptos" panose="020B0004020202020204" pitchFamily="34" charset="0"/>
                <a:cs typeface="Arial" panose="020B0604020202020204" pitchFamily="34" charset="0"/>
                <a:hlinkClick r:id="rId4"/>
              </a:rPr>
              <a:t>https://www.omdena.com/blog/nlp-for-gender-based-violence-with-deep-learning</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indent="0">
              <a:buNone/>
            </a:pPr>
            <a:endParaRPr lang="he-IL" dirty="0">
              <a:latin typeface="Eras Medium ITC" panose="020B0602030504020804" pitchFamily="34" charset="0"/>
            </a:endParaRPr>
          </a:p>
        </p:txBody>
      </p:sp>
    </p:spTree>
    <p:extLst>
      <p:ext uri="{BB962C8B-B14F-4D97-AF65-F5344CB8AC3E}">
        <p14:creationId xmlns:p14="http://schemas.microsoft.com/office/powerpoint/2010/main" val="225362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EE3BA4F5-3749-A336-2ADB-A5D4A2619171}"/>
              </a:ext>
            </a:extLst>
          </p:cNvPr>
          <p:cNvSpPr>
            <a:spLocks noGrp="1"/>
          </p:cNvSpPr>
          <p:nvPr>
            <p:ph type="title"/>
          </p:nvPr>
        </p:nvSpPr>
        <p:spPr>
          <a:xfrm>
            <a:off x="1221476" y="685800"/>
            <a:ext cx="5075906" cy="1896616"/>
          </a:xfrm>
        </p:spPr>
        <p:txBody>
          <a:bodyPr>
            <a:normAutofit/>
          </a:bodyPr>
          <a:lstStyle/>
          <a:p>
            <a:r>
              <a:rPr lang="en-US" dirty="0">
                <a:latin typeface="Eras Medium ITC" panose="020B0602030504020804" pitchFamily="34" charset="0"/>
              </a:rPr>
              <a:t>The first steps -</a:t>
            </a:r>
            <a:br>
              <a:rPr lang="en-US" dirty="0">
                <a:latin typeface="Eras Medium ITC" panose="020B0602030504020804" pitchFamily="34" charset="0"/>
              </a:rPr>
            </a:br>
            <a:endParaRPr lang="he-IL" dirty="0"/>
          </a:p>
        </p:txBody>
      </p:sp>
      <p:sp>
        <p:nvSpPr>
          <p:cNvPr id="3" name="מציין מיקום תוכן 2">
            <a:extLst>
              <a:ext uri="{FF2B5EF4-FFF2-40B4-BE49-F238E27FC236}">
                <a16:creationId xmlns:a16="http://schemas.microsoft.com/office/drawing/2014/main" id="{5F1E075E-FB57-ACB8-B4C6-6C57B5D14B75}"/>
              </a:ext>
            </a:extLst>
          </p:cNvPr>
          <p:cNvSpPr>
            <a:spLocks noGrp="1"/>
          </p:cNvSpPr>
          <p:nvPr>
            <p:ph idx="1"/>
          </p:nvPr>
        </p:nvSpPr>
        <p:spPr>
          <a:xfrm>
            <a:off x="1221475" y="2961280"/>
            <a:ext cx="5075905" cy="3210920"/>
          </a:xfrm>
        </p:spPr>
        <p:txBody>
          <a:bodyPr>
            <a:normAutofit/>
          </a:bodyPr>
          <a:lstStyle/>
          <a:p>
            <a:r>
              <a:rPr lang="en-US" dirty="0">
                <a:latin typeface="Eras Medium ITC" panose="020B0602030504020804" pitchFamily="34" charset="0"/>
              </a:rPr>
              <a:t>Collect data of WhatsApp conversations of women who were affected and contacted to report it and distribute help.</a:t>
            </a:r>
          </a:p>
          <a:p>
            <a:r>
              <a:rPr lang="en-US" dirty="0">
                <a:latin typeface="Eras Medium ITC" panose="020B0602030504020804" pitchFamily="34" charset="0"/>
              </a:rPr>
              <a:t>Contact assistance centers for help in classifying the classifications of the women's WhatsApp conversations.</a:t>
            </a:r>
            <a:endParaRPr lang="he-IL" dirty="0">
              <a:latin typeface="Eras Medium ITC" panose="020B0602030504020804" pitchFamily="34" charset="0"/>
            </a:endParaRPr>
          </a:p>
          <a:p>
            <a:r>
              <a:rPr lang="en-US" dirty="0">
                <a:latin typeface="Eras Medium ITC" panose="020B0602030504020804" pitchFamily="34" charset="0"/>
              </a:rPr>
              <a:t>Research about types of algorithms related to language processing.</a:t>
            </a:r>
            <a:endParaRPr lang="he-IL" dirty="0">
              <a:latin typeface="Eras Medium ITC" panose="020B0602030504020804" pitchFamily="34" charset="0"/>
            </a:endParaRPr>
          </a:p>
        </p:txBody>
      </p:sp>
      <p:sp>
        <p:nvSpPr>
          <p:cNvPr id="12" name="Freeform: Shape 11">
            <a:extLst>
              <a:ext uri="{FF2B5EF4-FFF2-40B4-BE49-F238E27FC236}">
                <a16:creationId xmlns:a16="http://schemas.microsoft.com/office/drawing/2014/main" id="{7FF0BCBD-CCEA-4351-B702-14C52EFE6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19465">
            <a:off x="6926280" y="397486"/>
            <a:ext cx="4948797" cy="6326554"/>
          </a:xfrm>
          <a:custGeom>
            <a:avLst/>
            <a:gdLst>
              <a:gd name="connsiteX0" fmla="*/ 4457507 w 5137176"/>
              <a:gd name="connsiteY0" fmla="*/ 0 h 6567378"/>
              <a:gd name="connsiteX1" fmla="*/ 4457507 w 5137176"/>
              <a:gd name="connsiteY1" fmla="*/ 1009868 h 6567378"/>
              <a:gd name="connsiteX2" fmla="*/ 5137176 w 5137176"/>
              <a:gd name="connsiteY2" fmla="*/ 1083966 h 6567378"/>
              <a:gd name="connsiteX3" fmla="*/ 4539371 w 5137176"/>
              <a:gd name="connsiteY3" fmla="*/ 6567378 h 6567378"/>
              <a:gd name="connsiteX4" fmla="*/ 108120 w 5137176"/>
              <a:gd name="connsiteY4" fmla="*/ 6084280 h 6567378"/>
              <a:gd name="connsiteX5" fmla="*/ 170085 w 5137176"/>
              <a:gd name="connsiteY5" fmla="*/ 5515902 h 6567378"/>
              <a:gd name="connsiteX6" fmla="*/ 0 w 5137176"/>
              <a:gd name="connsiteY6" fmla="*/ 5515902 h 6567378"/>
              <a:gd name="connsiteX7" fmla="*/ 0 w 5137176"/>
              <a:gd name="connsiteY7" fmla="*/ 0 h 656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7176" h="6567378">
                <a:moveTo>
                  <a:pt x="4457507" y="0"/>
                </a:moveTo>
                <a:lnTo>
                  <a:pt x="4457507" y="1009868"/>
                </a:lnTo>
                <a:lnTo>
                  <a:pt x="5137176" y="1083966"/>
                </a:lnTo>
                <a:lnTo>
                  <a:pt x="4539371" y="6567378"/>
                </a:lnTo>
                <a:lnTo>
                  <a:pt x="108120" y="6084280"/>
                </a:lnTo>
                <a:lnTo>
                  <a:pt x="170085" y="5515902"/>
                </a:lnTo>
                <a:lnTo>
                  <a:pt x="0" y="5515902"/>
                </a:lnTo>
                <a:lnTo>
                  <a:pt x="0" y="0"/>
                </a:lnTo>
                <a:close/>
              </a:path>
            </a:pathLst>
          </a:cu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186A0039-6F9F-4E40-AE37-A1EA2DAC0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6892" y="425319"/>
            <a:ext cx="4768520" cy="6088714"/>
          </a:xfrm>
          <a:custGeom>
            <a:avLst/>
            <a:gdLst>
              <a:gd name="connsiteX0" fmla="*/ 4188628 w 4950037"/>
              <a:gd name="connsiteY0" fmla="*/ 0 h 6320484"/>
              <a:gd name="connsiteX1" fmla="*/ 4218584 w 4950037"/>
              <a:gd name="connsiteY1" fmla="*/ 18617 h 6320484"/>
              <a:gd name="connsiteX2" fmla="*/ 4220262 w 4950037"/>
              <a:gd name="connsiteY2" fmla="*/ 50299 h 6320484"/>
              <a:gd name="connsiteX3" fmla="*/ 4223339 w 4950037"/>
              <a:gd name="connsiteY3" fmla="*/ 51686 h 6320484"/>
              <a:gd name="connsiteX4" fmla="*/ 4243015 w 4950037"/>
              <a:gd name="connsiteY4" fmla="*/ 81229 h 6320484"/>
              <a:gd name="connsiteX5" fmla="*/ 4227211 w 4950037"/>
              <a:gd name="connsiteY5" fmla="*/ 140805 h 6320484"/>
              <a:gd name="connsiteX6" fmla="*/ 4226312 w 4950037"/>
              <a:gd name="connsiteY6" fmla="*/ 164608 h 6320484"/>
              <a:gd name="connsiteX7" fmla="*/ 4231134 w 4950037"/>
              <a:gd name="connsiteY7" fmla="*/ 255748 h 6320484"/>
              <a:gd name="connsiteX8" fmla="*/ 4235510 w 4950037"/>
              <a:gd name="connsiteY8" fmla="*/ 301854 h 6320484"/>
              <a:gd name="connsiteX9" fmla="*/ 4235520 w 4950037"/>
              <a:gd name="connsiteY9" fmla="*/ 330418 h 6320484"/>
              <a:gd name="connsiteX10" fmla="*/ 4235309 w 4950037"/>
              <a:gd name="connsiteY10" fmla="*/ 334638 h 6320484"/>
              <a:gd name="connsiteX11" fmla="*/ 4247535 w 4950037"/>
              <a:gd name="connsiteY11" fmla="*/ 565647 h 6320484"/>
              <a:gd name="connsiteX12" fmla="*/ 4249754 w 4950037"/>
              <a:gd name="connsiteY12" fmla="*/ 570257 h 6320484"/>
              <a:gd name="connsiteX13" fmla="*/ 4250201 w 4950037"/>
              <a:gd name="connsiteY13" fmla="*/ 594124 h 6320484"/>
              <a:gd name="connsiteX14" fmla="*/ 4249458 w 4950037"/>
              <a:gd name="connsiteY14" fmla="*/ 602018 h 6320484"/>
              <a:gd name="connsiteX15" fmla="*/ 4255354 w 4950037"/>
              <a:gd name="connsiteY15" fmla="*/ 713405 h 6320484"/>
              <a:gd name="connsiteX16" fmla="*/ 4257507 w 4950037"/>
              <a:gd name="connsiteY16" fmla="*/ 714073 h 6320484"/>
              <a:gd name="connsiteX17" fmla="*/ 4265497 w 4950037"/>
              <a:gd name="connsiteY17" fmla="*/ 749513 h 6320484"/>
              <a:gd name="connsiteX18" fmla="*/ 4271401 w 4950037"/>
              <a:gd name="connsiteY18" fmla="*/ 847749 h 6320484"/>
              <a:gd name="connsiteX19" fmla="*/ 4270503 w 4950037"/>
              <a:gd name="connsiteY19" fmla="*/ 861235 h 6320484"/>
              <a:gd name="connsiteX20" fmla="*/ 4270699 w 4950037"/>
              <a:gd name="connsiteY20" fmla="*/ 865719 h 6320484"/>
              <a:gd name="connsiteX21" fmla="*/ 4202536 w 4950037"/>
              <a:gd name="connsiteY21" fmla="*/ 861893 h 6320484"/>
              <a:gd name="connsiteX22" fmla="*/ 4202536 w 4950037"/>
              <a:gd name="connsiteY22" fmla="*/ 987895 h 6320484"/>
              <a:gd name="connsiteX23" fmla="*/ 4532772 w 4950037"/>
              <a:gd name="connsiteY23" fmla="*/ 1009893 h 6320484"/>
              <a:gd name="connsiteX24" fmla="*/ 4904400 w 4950037"/>
              <a:gd name="connsiteY24" fmla="*/ 1030269 h 6320484"/>
              <a:gd name="connsiteX25" fmla="*/ 4932162 w 4950037"/>
              <a:gd name="connsiteY25" fmla="*/ 1052023 h 6320484"/>
              <a:gd name="connsiteX26" fmla="*/ 4930395 w 4950037"/>
              <a:gd name="connsiteY26" fmla="*/ 1083700 h 6320484"/>
              <a:gd name="connsiteX27" fmla="*/ 4933305 w 4950037"/>
              <a:gd name="connsiteY27" fmla="*/ 1085413 h 6320484"/>
              <a:gd name="connsiteX28" fmla="*/ 4949662 w 4950037"/>
              <a:gd name="connsiteY28" fmla="*/ 1116915 h 6320484"/>
              <a:gd name="connsiteX29" fmla="*/ 4927494 w 4950037"/>
              <a:gd name="connsiteY29" fmla="*/ 1174426 h 6320484"/>
              <a:gd name="connsiteX30" fmla="*/ 4924021 w 4950037"/>
              <a:gd name="connsiteY30" fmla="*/ 1197992 h 6320484"/>
              <a:gd name="connsiteX31" fmla="*/ 4918937 w 4950037"/>
              <a:gd name="connsiteY31" fmla="*/ 1289117 h 6320484"/>
              <a:gd name="connsiteX32" fmla="*/ 4918290 w 4950037"/>
              <a:gd name="connsiteY32" fmla="*/ 1335426 h 6320484"/>
              <a:gd name="connsiteX33" fmla="*/ 4915204 w 4950037"/>
              <a:gd name="connsiteY33" fmla="*/ 1363823 h 6320484"/>
              <a:gd name="connsiteX34" fmla="*/ 4914538 w 4950037"/>
              <a:gd name="connsiteY34" fmla="*/ 1367995 h 6320484"/>
              <a:gd name="connsiteX35" fmla="*/ 4901655 w 4950037"/>
              <a:gd name="connsiteY35" fmla="*/ 1598968 h 6320484"/>
              <a:gd name="connsiteX36" fmla="*/ 4903361 w 4950037"/>
              <a:gd name="connsiteY36" fmla="*/ 1603791 h 6320484"/>
              <a:gd name="connsiteX37" fmla="*/ 4901219 w 4950037"/>
              <a:gd name="connsiteY37" fmla="*/ 1627566 h 6320484"/>
              <a:gd name="connsiteX38" fmla="*/ 4899626 w 4950037"/>
              <a:gd name="connsiteY38" fmla="*/ 1635333 h 6320484"/>
              <a:gd name="connsiteX39" fmla="*/ 4893414 w 4950037"/>
              <a:gd name="connsiteY39" fmla="*/ 1746703 h 6320484"/>
              <a:gd name="connsiteX40" fmla="*/ 4895482 w 4950037"/>
              <a:gd name="connsiteY40" fmla="*/ 1747601 h 6320484"/>
              <a:gd name="connsiteX41" fmla="*/ 4899584 w 4950037"/>
              <a:gd name="connsiteY41" fmla="*/ 1783699 h 6320484"/>
              <a:gd name="connsiteX42" fmla="*/ 4894806 w 4950037"/>
              <a:gd name="connsiteY42" fmla="*/ 1881995 h 6320484"/>
              <a:gd name="connsiteX43" fmla="*/ 4894702 w 4950037"/>
              <a:gd name="connsiteY43" fmla="*/ 1940154 h 6320484"/>
              <a:gd name="connsiteX44" fmla="*/ 4898986 w 4950037"/>
              <a:gd name="connsiteY44" fmla="*/ 1961221 h 6320484"/>
              <a:gd name="connsiteX45" fmla="*/ 4902063 w 4950037"/>
              <a:gd name="connsiteY45" fmla="*/ 1991332 h 6320484"/>
              <a:gd name="connsiteX46" fmla="*/ 4910843 w 4950037"/>
              <a:gd name="connsiteY46" fmla="*/ 2043680 h 6320484"/>
              <a:gd name="connsiteX47" fmla="*/ 4913111 w 4950037"/>
              <a:gd name="connsiteY47" fmla="*/ 2093780 h 6320484"/>
              <a:gd name="connsiteX48" fmla="*/ 4912235 w 4950037"/>
              <a:gd name="connsiteY48" fmla="*/ 2127331 h 6320484"/>
              <a:gd name="connsiteX49" fmla="*/ 4911774 w 4950037"/>
              <a:gd name="connsiteY49" fmla="*/ 2132180 h 6320484"/>
              <a:gd name="connsiteX50" fmla="*/ 4902693 w 4950037"/>
              <a:gd name="connsiteY50" fmla="*/ 2171984 h 6320484"/>
              <a:gd name="connsiteX51" fmla="*/ 4905943 w 4950037"/>
              <a:gd name="connsiteY51" fmla="*/ 2175920 h 6320484"/>
              <a:gd name="connsiteX52" fmla="*/ 4908773 w 4950037"/>
              <a:gd name="connsiteY52" fmla="*/ 2188707 h 6320484"/>
              <a:gd name="connsiteX53" fmla="*/ 4904052 w 4950037"/>
              <a:gd name="connsiteY53" fmla="*/ 2199268 h 6320484"/>
              <a:gd name="connsiteX54" fmla="*/ 4893911 w 4950037"/>
              <a:gd name="connsiteY54" fmla="*/ 2249378 h 6320484"/>
              <a:gd name="connsiteX55" fmla="*/ 4883060 w 4950037"/>
              <a:gd name="connsiteY55" fmla="*/ 2322907 h 6320484"/>
              <a:gd name="connsiteX56" fmla="*/ 4878199 w 4950037"/>
              <a:gd name="connsiteY56" fmla="*/ 2333841 h 6320484"/>
              <a:gd name="connsiteX57" fmla="*/ 4863832 w 4950037"/>
              <a:gd name="connsiteY57" fmla="*/ 2405746 h 6320484"/>
              <a:gd name="connsiteX58" fmla="*/ 4860132 w 4950037"/>
              <a:gd name="connsiteY58" fmla="*/ 2443689 h 6320484"/>
              <a:gd name="connsiteX59" fmla="*/ 4863777 w 4950037"/>
              <a:gd name="connsiteY59" fmla="*/ 2448134 h 6320484"/>
              <a:gd name="connsiteX60" fmla="*/ 4862134 w 4950037"/>
              <a:gd name="connsiteY60" fmla="*/ 2459306 h 6320484"/>
              <a:gd name="connsiteX61" fmla="*/ 4862544 w 4950037"/>
              <a:gd name="connsiteY61" fmla="*/ 2462358 h 6320484"/>
              <a:gd name="connsiteX62" fmla="*/ 4864049 w 4950037"/>
              <a:gd name="connsiteY62" fmla="*/ 2479770 h 6320484"/>
              <a:gd name="connsiteX63" fmla="*/ 4852627 w 4950037"/>
              <a:gd name="connsiteY63" fmla="*/ 2514583 h 6320484"/>
              <a:gd name="connsiteX64" fmla="*/ 4850576 w 4950037"/>
              <a:gd name="connsiteY64" fmla="*/ 2514709 h 6320484"/>
              <a:gd name="connsiteX65" fmla="*/ 4842113 w 4950037"/>
              <a:gd name="connsiteY65" fmla="*/ 2666439 h 6320484"/>
              <a:gd name="connsiteX66" fmla="*/ 4850768 w 4950037"/>
              <a:gd name="connsiteY66" fmla="*/ 2690544 h 6320484"/>
              <a:gd name="connsiteX67" fmla="*/ 4853036 w 4950037"/>
              <a:gd name="connsiteY67" fmla="*/ 2740646 h 6320484"/>
              <a:gd name="connsiteX68" fmla="*/ 4852159 w 4950037"/>
              <a:gd name="connsiteY68" fmla="*/ 2774197 h 6320484"/>
              <a:gd name="connsiteX69" fmla="*/ 4851699 w 4950037"/>
              <a:gd name="connsiteY69" fmla="*/ 2779045 h 6320484"/>
              <a:gd name="connsiteX70" fmla="*/ 4842617 w 4950037"/>
              <a:gd name="connsiteY70" fmla="*/ 2818850 h 6320484"/>
              <a:gd name="connsiteX71" fmla="*/ 4845868 w 4950037"/>
              <a:gd name="connsiteY71" fmla="*/ 2822786 h 6320484"/>
              <a:gd name="connsiteX72" fmla="*/ 4848697 w 4950037"/>
              <a:gd name="connsiteY72" fmla="*/ 2835573 h 6320484"/>
              <a:gd name="connsiteX73" fmla="*/ 4843976 w 4950037"/>
              <a:gd name="connsiteY73" fmla="*/ 2846133 h 6320484"/>
              <a:gd name="connsiteX74" fmla="*/ 4833835 w 4950037"/>
              <a:gd name="connsiteY74" fmla="*/ 2896246 h 6320484"/>
              <a:gd name="connsiteX75" fmla="*/ 4826535 w 4950037"/>
              <a:gd name="connsiteY75" fmla="*/ 2945711 h 6320484"/>
              <a:gd name="connsiteX76" fmla="*/ 4770687 w 4950037"/>
              <a:gd name="connsiteY76" fmla="*/ 3999577 h 6320484"/>
              <a:gd name="connsiteX77" fmla="*/ 4757955 w 4950037"/>
              <a:gd name="connsiteY77" fmla="*/ 4252632 h 6320484"/>
              <a:gd name="connsiteX78" fmla="*/ 4746917 w 4950037"/>
              <a:gd name="connsiteY78" fmla="*/ 4414955 h 6320484"/>
              <a:gd name="connsiteX79" fmla="*/ 4656537 w 4950037"/>
              <a:gd name="connsiteY79" fmla="*/ 6050064 h 6320484"/>
              <a:gd name="connsiteX80" fmla="*/ 4661812 w 4950037"/>
              <a:gd name="connsiteY80" fmla="*/ 6086684 h 6320484"/>
              <a:gd name="connsiteX81" fmla="*/ 4665332 w 4950037"/>
              <a:gd name="connsiteY81" fmla="*/ 6121067 h 6320484"/>
              <a:gd name="connsiteX82" fmla="*/ 4668152 w 4950037"/>
              <a:gd name="connsiteY82" fmla="*/ 6221142 h 6320484"/>
              <a:gd name="connsiteX83" fmla="*/ 4649673 w 4950037"/>
              <a:gd name="connsiteY83" fmla="*/ 6255466 h 6320484"/>
              <a:gd name="connsiteX84" fmla="*/ 4645040 w 4950037"/>
              <a:gd name="connsiteY84" fmla="*/ 6258160 h 6320484"/>
              <a:gd name="connsiteX85" fmla="*/ 4641598 w 4950037"/>
              <a:gd name="connsiteY85" fmla="*/ 6320461 h 6320484"/>
              <a:gd name="connsiteX86" fmla="*/ 724747 w 4950037"/>
              <a:gd name="connsiteY86" fmla="*/ 6068362 h 6320484"/>
              <a:gd name="connsiteX87" fmla="*/ 415706 w 4950037"/>
              <a:gd name="connsiteY87" fmla="*/ 6051307 h 6320484"/>
              <a:gd name="connsiteX88" fmla="*/ 420012 w 4950037"/>
              <a:gd name="connsiteY88" fmla="*/ 6011137 h 6320484"/>
              <a:gd name="connsiteX89" fmla="*/ 424214 w 4950037"/>
              <a:gd name="connsiteY89" fmla="*/ 6004548 h 6320484"/>
              <a:gd name="connsiteX90" fmla="*/ 424482 w 4950037"/>
              <a:gd name="connsiteY90" fmla="*/ 6001808 h 6320484"/>
              <a:gd name="connsiteX91" fmla="*/ 424751 w 4950037"/>
              <a:gd name="connsiteY91" fmla="*/ 5999066 h 6320484"/>
              <a:gd name="connsiteX92" fmla="*/ 425286 w 4950037"/>
              <a:gd name="connsiteY92" fmla="*/ 5993584 h 6320484"/>
              <a:gd name="connsiteX93" fmla="*/ 424972 w 4950037"/>
              <a:gd name="connsiteY93" fmla="*/ 5987694 h 6320484"/>
              <a:gd name="connsiteX94" fmla="*/ 424390 w 4950037"/>
              <a:gd name="connsiteY94" fmla="*/ 5984546 h 6320484"/>
              <a:gd name="connsiteX95" fmla="*/ 424659 w 4950037"/>
              <a:gd name="connsiteY95" fmla="*/ 5981803 h 6320484"/>
              <a:gd name="connsiteX96" fmla="*/ 424344 w 4950037"/>
              <a:gd name="connsiteY96" fmla="*/ 5975914 h 6320484"/>
              <a:gd name="connsiteX97" fmla="*/ 423763 w 4950037"/>
              <a:gd name="connsiteY97" fmla="*/ 5972765 h 6320484"/>
              <a:gd name="connsiteX98" fmla="*/ 423136 w 4950037"/>
              <a:gd name="connsiteY98" fmla="*/ 5960984 h 6320484"/>
              <a:gd name="connsiteX99" fmla="*/ 422554 w 4950037"/>
              <a:gd name="connsiteY99" fmla="*/ 5957836 h 6320484"/>
              <a:gd name="connsiteX100" fmla="*/ 422821 w 4950037"/>
              <a:gd name="connsiteY100" fmla="*/ 5955094 h 6320484"/>
              <a:gd name="connsiteX101" fmla="*/ 421392 w 4950037"/>
              <a:gd name="connsiteY101" fmla="*/ 5951537 h 6320484"/>
              <a:gd name="connsiteX102" fmla="*/ 426782 w 4950037"/>
              <a:gd name="connsiteY102" fmla="*/ 5888089 h 6320484"/>
              <a:gd name="connsiteX103" fmla="*/ 448292 w 4950037"/>
              <a:gd name="connsiteY103" fmla="*/ 5480986 h 6320484"/>
              <a:gd name="connsiteX104" fmla="*/ 330530 w 4950037"/>
              <a:gd name="connsiteY104" fmla="*/ 5480986 h 6320484"/>
              <a:gd name="connsiteX105" fmla="*/ 330530 w 4950037"/>
              <a:gd name="connsiteY105" fmla="*/ 5395293 h 6320484"/>
              <a:gd name="connsiteX106" fmla="*/ 326057 w 4950037"/>
              <a:gd name="connsiteY106" fmla="*/ 5474970 h 6320484"/>
              <a:gd name="connsiteX107" fmla="*/ 270547 w 4950037"/>
              <a:gd name="connsiteY107" fmla="*/ 5477941 h 6320484"/>
              <a:gd name="connsiteX108" fmla="*/ 270474 w 4950037"/>
              <a:gd name="connsiteY108" fmla="*/ 5437541 h 6320484"/>
              <a:gd name="connsiteX109" fmla="*/ 273937 w 4950037"/>
              <a:gd name="connsiteY109" fmla="*/ 5430535 h 6320484"/>
              <a:gd name="connsiteX110" fmla="*/ 273907 w 4950037"/>
              <a:gd name="connsiteY110" fmla="*/ 5427782 h 6320484"/>
              <a:gd name="connsiteX111" fmla="*/ 273877 w 4950037"/>
              <a:gd name="connsiteY111" fmla="*/ 5425027 h 6320484"/>
              <a:gd name="connsiteX112" fmla="*/ 273815 w 4950037"/>
              <a:gd name="connsiteY112" fmla="*/ 5419519 h 6320484"/>
              <a:gd name="connsiteX113" fmla="*/ 272864 w 4950037"/>
              <a:gd name="connsiteY113" fmla="*/ 5413698 h 6320484"/>
              <a:gd name="connsiteX114" fmla="*/ 271946 w 4950037"/>
              <a:gd name="connsiteY114" fmla="*/ 5410631 h 6320484"/>
              <a:gd name="connsiteX115" fmla="*/ 271914 w 4950037"/>
              <a:gd name="connsiteY115" fmla="*/ 5407876 h 6320484"/>
              <a:gd name="connsiteX116" fmla="*/ 270963 w 4950037"/>
              <a:gd name="connsiteY116" fmla="*/ 5402055 h 6320484"/>
              <a:gd name="connsiteX117" fmla="*/ 270045 w 4950037"/>
              <a:gd name="connsiteY117" fmla="*/ 5398988 h 6320484"/>
              <a:gd name="connsiteX118" fmla="*/ 268144 w 4950037"/>
              <a:gd name="connsiteY118" fmla="*/ 5387344 h 6320484"/>
              <a:gd name="connsiteX119" fmla="*/ 267225 w 4950037"/>
              <a:gd name="connsiteY119" fmla="*/ 5384278 h 6320484"/>
              <a:gd name="connsiteX120" fmla="*/ 267193 w 4950037"/>
              <a:gd name="connsiteY120" fmla="*/ 5381523 h 6320484"/>
              <a:gd name="connsiteX121" fmla="*/ 265387 w 4950037"/>
              <a:gd name="connsiteY121" fmla="*/ 5378142 h 6320484"/>
              <a:gd name="connsiteX122" fmla="*/ 263868 w 4950037"/>
              <a:gd name="connsiteY122" fmla="*/ 5314483 h 6320484"/>
              <a:gd name="connsiteX123" fmla="*/ 192697 w 4950037"/>
              <a:gd name="connsiteY123" fmla="*/ 4040419 h 6320484"/>
              <a:gd name="connsiteX124" fmla="*/ 0 w 4950037"/>
              <a:gd name="connsiteY124" fmla="*/ 208389 h 6320484"/>
              <a:gd name="connsiteX125" fmla="*/ 2990554 w 4950037"/>
              <a:gd name="connsiteY125" fmla="*/ 54813 h 6320484"/>
              <a:gd name="connsiteX126" fmla="*/ 3816982 w 4950037"/>
              <a:gd name="connsiteY126" fmla="*/ 20020 h 6320484"/>
              <a:gd name="connsiteX0" fmla="*/ 4188628 w 4950037"/>
              <a:gd name="connsiteY0" fmla="*/ 0 h 6320484"/>
              <a:gd name="connsiteX1" fmla="*/ 4218584 w 4950037"/>
              <a:gd name="connsiteY1" fmla="*/ 18617 h 6320484"/>
              <a:gd name="connsiteX2" fmla="*/ 4220262 w 4950037"/>
              <a:gd name="connsiteY2" fmla="*/ 50299 h 6320484"/>
              <a:gd name="connsiteX3" fmla="*/ 4223339 w 4950037"/>
              <a:gd name="connsiteY3" fmla="*/ 51686 h 6320484"/>
              <a:gd name="connsiteX4" fmla="*/ 4243015 w 4950037"/>
              <a:gd name="connsiteY4" fmla="*/ 81229 h 6320484"/>
              <a:gd name="connsiteX5" fmla="*/ 4227211 w 4950037"/>
              <a:gd name="connsiteY5" fmla="*/ 140805 h 6320484"/>
              <a:gd name="connsiteX6" fmla="*/ 4226312 w 4950037"/>
              <a:gd name="connsiteY6" fmla="*/ 164608 h 6320484"/>
              <a:gd name="connsiteX7" fmla="*/ 4231134 w 4950037"/>
              <a:gd name="connsiteY7" fmla="*/ 255748 h 6320484"/>
              <a:gd name="connsiteX8" fmla="*/ 4235510 w 4950037"/>
              <a:gd name="connsiteY8" fmla="*/ 301854 h 6320484"/>
              <a:gd name="connsiteX9" fmla="*/ 4235520 w 4950037"/>
              <a:gd name="connsiteY9" fmla="*/ 330418 h 6320484"/>
              <a:gd name="connsiteX10" fmla="*/ 4235309 w 4950037"/>
              <a:gd name="connsiteY10" fmla="*/ 334638 h 6320484"/>
              <a:gd name="connsiteX11" fmla="*/ 4247535 w 4950037"/>
              <a:gd name="connsiteY11" fmla="*/ 565647 h 6320484"/>
              <a:gd name="connsiteX12" fmla="*/ 4249754 w 4950037"/>
              <a:gd name="connsiteY12" fmla="*/ 570257 h 6320484"/>
              <a:gd name="connsiteX13" fmla="*/ 4250201 w 4950037"/>
              <a:gd name="connsiteY13" fmla="*/ 594124 h 6320484"/>
              <a:gd name="connsiteX14" fmla="*/ 4249458 w 4950037"/>
              <a:gd name="connsiteY14" fmla="*/ 602018 h 6320484"/>
              <a:gd name="connsiteX15" fmla="*/ 4255354 w 4950037"/>
              <a:gd name="connsiteY15" fmla="*/ 713405 h 6320484"/>
              <a:gd name="connsiteX16" fmla="*/ 4257507 w 4950037"/>
              <a:gd name="connsiteY16" fmla="*/ 714073 h 6320484"/>
              <a:gd name="connsiteX17" fmla="*/ 4265497 w 4950037"/>
              <a:gd name="connsiteY17" fmla="*/ 749513 h 6320484"/>
              <a:gd name="connsiteX18" fmla="*/ 4271401 w 4950037"/>
              <a:gd name="connsiteY18" fmla="*/ 847749 h 6320484"/>
              <a:gd name="connsiteX19" fmla="*/ 4270503 w 4950037"/>
              <a:gd name="connsiteY19" fmla="*/ 861235 h 6320484"/>
              <a:gd name="connsiteX20" fmla="*/ 4270699 w 4950037"/>
              <a:gd name="connsiteY20" fmla="*/ 865719 h 6320484"/>
              <a:gd name="connsiteX21" fmla="*/ 4202536 w 4950037"/>
              <a:gd name="connsiteY21" fmla="*/ 987895 h 6320484"/>
              <a:gd name="connsiteX22" fmla="*/ 4532772 w 4950037"/>
              <a:gd name="connsiteY22" fmla="*/ 1009893 h 6320484"/>
              <a:gd name="connsiteX23" fmla="*/ 4904400 w 4950037"/>
              <a:gd name="connsiteY23" fmla="*/ 1030269 h 6320484"/>
              <a:gd name="connsiteX24" fmla="*/ 4932162 w 4950037"/>
              <a:gd name="connsiteY24" fmla="*/ 1052023 h 6320484"/>
              <a:gd name="connsiteX25" fmla="*/ 4930395 w 4950037"/>
              <a:gd name="connsiteY25" fmla="*/ 1083700 h 6320484"/>
              <a:gd name="connsiteX26" fmla="*/ 4933305 w 4950037"/>
              <a:gd name="connsiteY26" fmla="*/ 1085413 h 6320484"/>
              <a:gd name="connsiteX27" fmla="*/ 4949662 w 4950037"/>
              <a:gd name="connsiteY27" fmla="*/ 1116915 h 6320484"/>
              <a:gd name="connsiteX28" fmla="*/ 4927494 w 4950037"/>
              <a:gd name="connsiteY28" fmla="*/ 1174426 h 6320484"/>
              <a:gd name="connsiteX29" fmla="*/ 4924021 w 4950037"/>
              <a:gd name="connsiteY29" fmla="*/ 1197992 h 6320484"/>
              <a:gd name="connsiteX30" fmla="*/ 4918937 w 4950037"/>
              <a:gd name="connsiteY30" fmla="*/ 1289117 h 6320484"/>
              <a:gd name="connsiteX31" fmla="*/ 4918290 w 4950037"/>
              <a:gd name="connsiteY31" fmla="*/ 1335426 h 6320484"/>
              <a:gd name="connsiteX32" fmla="*/ 4915204 w 4950037"/>
              <a:gd name="connsiteY32" fmla="*/ 1363823 h 6320484"/>
              <a:gd name="connsiteX33" fmla="*/ 4914538 w 4950037"/>
              <a:gd name="connsiteY33" fmla="*/ 1367995 h 6320484"/>
              <a:gd name="connsiteX34" fmla="*/ 4901655 w 4950037"/>
              <a:gd name="connsiteY34" fmla="*/ 1598968 h 6320484"/>
              <a:gd name="connsiteX35" fmla="*/ 4903361 w 4950037"/>
              <a:gd name="connsiteY35" fmla="*/ 1603791 h 6320484"/>
              <a:gd name="connsiteX36" fmla="*/ 4901219 w 4950037"/>
              <a:gd name="connsiteY36" fmla="*/ 1627566 h 6320484"/>
              <a:gd name="connsiteX37" fmla="*/ 4899626 w 4950037"/>
              <a:gd name="connsiteY37" fmla="*/ 1635333 h 6320484"/>
              <a:gd name="connsiteX38" fmla="*/ 4893414 w 4950037"/>
              <a:gd name="connsiteY38" fmla="*/ 1746703 h 6320484"/>
              <a:gd name="connsiteX39" fmla="*/ 4895482 w 4950037"/>
              <a:gd name="connsiteY39" fmla="*/ 1747601 h 6320484"/>
              <a:gd name="connsiteX40" fmla="*/ 4899584 w 4950037"/>
              <a:gd name="connsiteY40" fmla="*/ 1783699 h 6320484"/>
              <a:gd name="connsiteX41" fmla="*/ 4894806 w 4950037"/>
              <a:gd name="connsiteY41" fmla="*/ 1881995 h 6320484"/>
              <a:gd name="connsiteX42" fmla="*/ 4894702 w 4950037"/>
              <a:gd name="connsiteY42" fmla="*/ 1940154 h 6320484"/>
              <a:gd name="connsiteX43" fmla="*/ 4898986 w 4950037"/>
              <a:gd name="connsiteY43" fmla="*/ 1961221 h 6320484"/>
              <a:gd name="connsiteX44" fmla="*/ 4902063 w 4950037"/>
              <a:gd name="connsiteY44" fmla="*/ 1991332 h 6320484"/>
              <a:gd name="connsiteX45" fmla="*/ 4910843 w 4950037"/>
              <a:gd name="connsiteY45" fmla="*/ 2043680 h 6320484"/>
              <a:gd name="connsiteX46" fmla="*/ 4913111 w 4950037"/>
              <a:gd name="connsiteY46" fmla="*/ 2093780 h 6320484"/>
              <a:gd name="connsiteX47" fmla="*/ 4912235 w 4950037"/>
              <a:gd name="connsiteY47" fmla="*/ 2127331 h 6320484"/>
              <a:gd name="connsiteX48" fmla="*/ 4911774 w 4950037"/>
              <a:gd name="connsiteY48" fmla="*/ 2132180 h 6320484"/>
              <a:gd name="connsiteX49" fmla="*/ 4902693 w 4950037"/>
              <a:gd name="connsiteY49" fmla="*/ 2171984 h 6320484"/>
              <a:gd name="connsiteX50" fmla="*/ 4905943 w 4950037"/>
              <a:gd name="connsiteY50" fmla="*/ 2175920 h 6320484"/>
              <a:gd name="connsiteX51" fmla="*/ 4908773 w 4950037"/>
              <a:gd name="connsiteY51" fmla="*/ 2188707 h 6320484"/>
              <a:gd name="connsiteX52" fmla="*/ 4904052 w 4950037"/>
              <a:gd name="connsiteY52" fmla="*/ 2199268 h 6320484"/>
              <a:gd name="connsiteX53" fmla="*/ 4893911 w 4950037"/>
              <a:gd name="connsiteY53" fmla="*/ 2249378 h 6320484"/>
              <a:gd name="connsiteX54" fmla="*/ 4883060 w 4950037"/>
              <a:gd name="connsiteY54" fmla="*/ 2322907 h 6320484"/>
              <a:gd name="connsiteX55" fmla="*/ 4878199 w 4950037"/>
              <a:gd name="connsiteY55" fmla="*/ 2333841 h 6320484"/>
              <a:gd name="connsiteX56" fmla="*/ 4863832 w 4950037"/>
              <a:gd name="connsiteY56" fmla="*/ 2405746 h 6320484"/>
              <a:gd name="connsiteX57" fmla="*/ 4860132 w 4950037"/>
              <a:gd name="connsiteY57" fmla="*/ 2443689 h 6320484"/>
              <a:gd name="connsiteX58" fmla="*/ 4863777 w 4950037"/>
              <a:gd name="connsiteY58" fmla="*/ 2448134 h 6320484"/>
              <a:gd name="connsiteX59" fmla="*/ 4862134 w 4950037"/>
              <a:gd name="connsiteY59" fmla="*/ 2459306 h 6320484"/>
              <a:gd name="connsiteX60" fmla="*/ 4862544 w 4950037"/>
              <a:gd name="connsiteY60" fmla="*/ 2462358 h 6320484"/>
              <a:gd name="connsiteX61" fmla="*/ 4864049 w 4950037"/>
              <a:gd name="connsiteY61" fmla="*/ 2479770 h 6320484"/>
              <a:gd name="connsiteX62" fmla="*/ 4852627 w 4950037"/>
              <a:gd name="connsiteY62" fmla="*/ 2514583 h 6320484"/>
              <a:gd name="connsiteX63" fmla="*/ 4850576 w 4950037"/>
              <a:gd name="connsiteY63" fmla="*/ 2514709 h 6320484"/>
              <a:gd name="connsiteX64" fmla="*/ 4842113 w 4950037"/>
              <a:gd name="connsiteY64" fmla="*/ 2666439 h 6320484"/>
              <a:gd name="connsiteX65" fmla="*/ 4850768 w 4950037"/>
              <a:gd name="connsiteY65" fmla="*/ 2690544 h 6320484"/>
              <a:gd name="connsiteX66" fmla="*/ 4853036 w 4950037"/>
              <a:gd name="connsiteY66" fmla="*/ 2740646 h 6320484"/>
              <a:gd name="connsiteX67" fmla="*/ 4852159 w 4950037"/>
              <a:gd name="connsiteY67" fmla="*/ 2774197 h 6320484"/>
              <a:gd name="connsiteX68" fmla="*/ 4851699 w 4950037"/>
              <a:gd name="connsiteY68" fmla="*/ 2779045 h 6320484"/>
              <a:gd name="connsiteX69" fmla="*/ 4842617 w 4950037"/>
              <a:gd name="connsiteY69" fmla="*/ 2818850 h 6320484"/>
              <a:gd name="connsiteX70" fmla="*/ 4845868 w 4950037"/>
              <a:gd name="connsiteY70" fmla="*/ 2822786 h 6320484"/>
              <a:gd name="connsiteX71" fmla="*/ 4848697 w 4950037"/>
              <a:gd name="connsiteY71" fmla="*/ 2835573 h 6320484"/>
              <a:gd name="connsiteX72" fmla="*/ 4843976 w 4950037"/>
              <a:gd name="connsiteY72" fmla="*/ 2846133 h 6320484"/>
              <a:gd name="connsiteX73" fmla="*/ 4833835 w 4950037"/>
              <a:gd name="connsiteY73" fmla="*/ 2896246 h 6320484"/>
              <a:gd name="connsiteX74" fmla="*/ 4826535 w 4950037"/>
              <a:gd name="connsiteY74" fmla="*/ 2945711 h 6320484"/>
              <a:gd name="connsiteX75" fmla="*/ 4770687 w 4950037"/>
              <a:gd name="connsiteY75" fmla="*/ 3999577 h 6320484"/>
              <a:gd name="connsiteX76" fmla="*/ 4757955 w 4950037"/>
              <a:gd name="connsiteY76" fmla="*/ 4252632 h 6320484"/>
              <a:gd name="connsiteX77" fmla="*/ 4746917 w 4950037"/>
              <a:gd name="connsiteY77" fmla="*/ 4414955 h 6320484"/>
              <a:gd name="connsiteX78" fmla="*/ 4656537 w 4950037"/>
              <a:gd name="connsiteY78" fmla="*/ 6050064 h 6320484"/>
              <a:gd name="connsiteX79" fmla="*/ 4661812 w 4950037"/>
              <a:gd name="connsiteY79" fmla="*/ 6086684 h 6320484"/>
              <a:gd name="connsiteX80" fmla="*/ 4665332 w 4950037"/>
              <a:gd name="connsiteY80" fmla="*/ 6121067 h 6320484"/>
              <a:gd name="connsiteX81" fmla="*/ 4668152 w 4950037"/>
              <a:gd name="connsiteY81" fmla="*/ 6221142 h 6320484"/>
              <a:gd name="connsiteX82" fmla="*/ 4649673 w 4950037"/>
              <a:gd name="connsiteY82" fmla="*/ 6255466 h 6320484"/>
              <a:gd name="connsiteX83" fmla="*/ 4645040 w 4950037"/>
              <a:gd name="connsiteY83" fmla="*/ 6258160 h 6320484"/>
              <a:gd name="connsiteX84" fmla="*/ 4641598 w 4950037"/>
              <a:gd name="connsiteY84" fmla="*/ 6320461 h 6320484"/>
              <a:gd name="connsiteX85" fmla="*/ 724747 w 4950037"/>
              <a:gd name="connsiteY85" fmla="*/ 6068362 h 6320484"/>
              <a:gd name="connsiteX86" fmla="*/ 415706 w 4950037"/>
              <a:gd name="connsiteY86" fmla="*/ 6051307 h 6320484"/>
              <a:gd name="connsiteX87" fmla="*/ 420012 w 4950037"/>
              <a:gd name="connsiteY87" fmla="*/ 6011137 h 6320484"/>
              <a:gd name="connsiteX88" fmla="*/ 424214 w 4950037"/>
              <a:gd name="connsiteY88" fmla="*/ 6004548 h 6320484"/>
              <a:gd name="connsiteX89" fmla="*/ 424482 w 4950037"/>
              <a:gd name="connsiteY89" fmla="*/ 6001808 h 6320484"/>
              <a:gd name="connsiteX90" fmla="*/ 424751 w 4950037"/>
              <a:gd name="connsiteY90" fmla="*/ 5999066 h 6320484"/>
              <a:gd name="connsiteX91" fmla="*/ 425286 w 4950037"/>
              <a:gd name="connsiteY91" fmla="*/ 5993584 h 6320484"/>
              <a:gd name="connsiteX92" fmla="*/ 424972 w 4950037"/>
              <a:gd name="connsiteY92" fmla="*/ 5987694 h 6320484"/>
              <a:gd name="connsiteX93" fmla="*/ 424390 w 4950037"/>
              <a:gd name="connsiteY93" fmla="*/ 5984546 h 6320484"/>
              <a:gd name="connsiteX94" fmla="*/ 424659 w 4950037"/>
              <a:gd name="connsiteY94" fmla="*/ 5981803 h 6320484"/>
              <a:gd name="connsiteX95" fmla="*/ 424344 w 4950037"/>
              <a:gd name="connsiteY95" fmla="*/ 5975914 h 6320484"/>
              <a:gd name="connsiteX96" fmla="*/ 423763 w 4950037"/>
              <a:gd name="connsiteY96" fmla="*/ 5972765 h 6320484"/>
              <a:gd name="connsiteX97" fmla="*/ 423136 w 4950037"/>
              <a:gd name="connsiteY97" fmla="*/ 5960984 h 6320484"/>
              <a:gd name="connsiteX98" fmla="*/ 422554 w 4950037"/>
              <a:gd name="connsiteY98" fmla="*/ 5957836 h 6320484"/>
              <a:gd name="connsiteX99" fmla="*/ 422821 w 4950037"/>
              <a:gd name="connsiteY99" fmla="*/ 5955094 h 6320484"/>
              <a:gd name="connsiteX100" fmla="*/ 421392 w 4950037"/>
              <a:gd name="connsiteY100" fmla="*/ 5951537 h 6320484"/>
              <a:gd name="connsiteX101" fmla="*/ 426782 w 4950037"/>
              <a:gd name="connsiteY101" fmla="*/ 5888089 h 6320484"/>
              <a:gd name="connsiteX102" fmla="*/ 448292 w 4950037"/>
              <a:gd name="connsiteY102" fmla="*/ 5480986 h 6320484"/>
              <a:gd name="connsiteX103" fmla="*/ 330530 w 4950037"/>
              <a:gd name="connsiteY103" fmla="*/ 5480986 h 6320484"/>
              <a:gd name="connsiteX104" fmla="*/ 330530 w 4950037"/>
              <a:gd name="connsiteY104" fmla="*/ 5395293 h 6320484"/>
              <a:gd name="connsiteX105" fmla="*/ 326057 w 4950037"/>
              <a:gd name="connsiteY105" fmla="*/ 5474970 h 6320484"/>
              <a:gd name="connsiteX106" fmla="*/ 270547 w 4950037"/>
              <a:gd name="connsiteY106" fmla="*/ 5477941 h 6320484"/>
              <a:gd name="connsiteX107" fmla="*/ 270474 w 4950037"/>
              <a:gd name="connsiteY107" fmla="*/ 5437541 h 6320484"/>
              <a:gd name="connsiteX108" fmla="*/ 273937 w 4950037"/>
              <a:gd name="connsiteY108" fmla="*/ 5430535 h 6320484"/>
              <a:gd name="connsiteX109" fmla="*/ 273907 w 4950037"/>
              <a:gd name="connsiteY109" fmla="*/ 5427782 h 6320484"/>
              <a:gd name="connsiteX110" fmla="*/ 273877 w 4950037"/>
              <a:gd name="connsiteY110" fmla="*/ 5425027 h 6320484"/>
              <a:gd name="connsiteX111" fmla="*/ 273815 w 4950037"/>
              <a:gd name="connsiteY111" fmla="*/ 5419519 h 6320484"/>
              <a:gd name="connsiteX112" fmla="*/ 272864 w 4950037"/>
              <a:gd name="connsiteY112" fmla="*/ 5413698 h 6320484"/>
              <a:gd name="connsiteX113" fmla="*/ 271946 w 4950037"/>
              <a:gd name="connsiteY113" fmla="*/ 5410631 h 6320484"/>
              <a:gd name="connsiteX114" fmla="*/ 271914 w 4950037"/>
              <a:gd name="connsiteY114" fmla="*/ 5407876 h 6320484"/>
              <a:gd name="connsiteX115" fmla="*/ 270963 w 4950037"/>
              <a:gd name="connsiteY115" fmla="*/ 5402055 h 6320484"/>
              <a:gd name="connsiteX116" fmla="*/ 270045 w 4950037"/>
              <a:gd name="connsiteY116" fmla="*/ 5398988 h 6320484"/>
              <a:gd name="connsiteX117" fmla="*/ 268144 w 4950037"/>
              <a:gd name="connsiteY117" fmla="*/ 5387344 h 6320484"/>
              <a:gd name="connsiteX118" fmla="*/ 267225 w 4950037"/>
              <a:gd name="connsiteY118" fmla="*/ 5384278 h 6320484"/>
              <a:gd name="connsiteX119" fmla="*/ 267193 w 4950037"/>
              <a:gd name="connsiteY119" fmla="*/ 5381523 h 6320484"/>
              <a:gd name="connsiteX120" fmla="*/ 265387 w 4950037"/>
              <a:gd name="connsiteY120" fmla="*/ 5378142 h 6320484"/>
              <a:gd name="connsiteX121" fmla="*/ 263868 w 4950037"/>
              <a:gd name="connsiteY121" fmla="*/ 5314483 h 6320484"/>
              <a:gd name="connsiteX122" fmla="*/ 192697 w 4950037"/>
              <a:gd name="connsiteY122" fmla="*/ 4040419 h 6320484"/>
              <a:gd name="connsiteX123" fmla="*/ 0 w 4950037"/>
              <a:gd name="connsiteY123" fmla="*/ 208389 h 6320484"/>
              <a:gd name="connsiteX124" fmla="*/ 2990554 w 4950037"/>
              <a:gd name="connsiteY124" fmla="*/ 54813 h 6320484"/>
              <a:gd name="connsiteX125" fmla="*/ 3816982 w 4950037"/>
              <a:gd name="connsiteY125" fmla="*/ 20020 h 6320484"/>
              <a:gd name="connsiteX126" fmla="*/ 4188628 w 4950037"/>
              <a:gd name="connsiteY126" fmla="*/ 0 h 6320484"/>
              <a:gd name="connsiteX0" fmla="*/ 4188628 w 4950037"/>
              <a:gd name="connsiteY0" fmla="*/ 0 h 6320484"/>
              <a:gd name="connsiteX1" fmla="*/ 4218584 w 4950037"/>
              <a:gd name="connsiteY1" fmla="*/ 18617 h 6320484"/>
              <a:gd name="connsiteX2" fmla="*/ 4220262 w 4950037"/>
              <a:gd name="connsiteY2" fmla="*/ 50299 h 6320484"/>
              <a:gd name="connsiteX3" fmla="*/ 4223339 w 4950037"/>
              <a:gd name="connsiteY3" fmla="*/ 51686 h 6320484"/>
              <a:gd name="connsiteX4" fmla="*/ 4243015 w 4950037"/>
              <a:gd name="connsiteY4" fmla="*/ 81229 h 6320484"/>
              <a:gd name="connsiteX5" fmla="*/ 4227211 w 4950037"/>
              <a:gd name="connsiteY5" fmla="*/ 140805 h 6320484"/>
              <a:gd name="connsiteX6" fmla="*/ 4226312 w 4950037"/>
              <a:gd name="connsiteY6" fmla="*/ 164608 h 6320484"/>
              <a:gd name="connsiteX7" fmla="*/ 4231134 w 4950037"/>
              <a:gd name="connsiteY7" fmla="*/ 255748 h 6320484"/>
              <a:gd name="connsiteX8" fmla="*/ 4235510 w 4950037"/>
              <a:gd name="connsiteY8" fmla="*/ 301854 h 6320484"/>
              <a:gd name="connsiteX9" fmla="*/ 4235520 w 4950037"/>
              <a:gd name="connsiteY9" fmla="*/ 330418 h 6320484"/>
              <a:gd name="connsiteX10" fmla="*/ 4235309 w 4950037"/>
              <a:gd name="connsiteY10" fmla="*/ 334638 h 6320484"/>
              <a:gd name="connsiteX11" fmla="*/ 4247535 w 4950037"/>
              <a:gd name="connsiteY11" fmla="*/ 565647 h 6320484"/>
              <a:gd name="connsiteX12" fmla="*/ 4249754 w 4950037"/>
              <a:gd name="connsiteY12" fmla="*/ 570257 h 6320484"/>
              <a:gd name="connsiteX13" fmla="*/ 4250201 w 4950037"/>
              <a:gd name="connsiteY13" fmla="*/ 594124 h 6320484"/>
              <a:gd name="connsiteX14" fmla="*/ 4249458 w 4950037"/>
              <a:gd name="connsiteY14" fmla="*/ 602018 h 6320484"/>
              <a:gd name="connsiteX15" fmla="*/ 4255354 w 4950037"/>
              <a:gd name="connsiteY15" fmla="*/ 713405 h 6320484"/>
              <a:gd name="connsiteX16" fmla="*/ 4257507 w 4950037"/>
              <a:gd name="connsiteY16" fmla="*/ 714073 h 6320484"/>
              <a:gd name="connsiteX17" fmla="*/ 4265497 w 4950037"/>
              <a:gd name="connsiteY17" fmla="*/ 749513 h 6320484"/>
              <a:gd name="connsiteX18" fmla="*/ 4271401 w 4950037"/>
              <a:gd name="connsiteY18" fmla="*/ 847749 h 6320484"/>
              <a:gd name="connsiteX19" fmla="*/ 4270503 w 4950037"/>
              <a:gd name="connsiteY19" fmla="*/ 861235 h 6320484"/>
              <a:gd name="connsiteX20" fmla="*/ 4270699 w 4950037"/>
              <a:gd name="connsiteY20" fmla="*/ 865719 h 6320484"/>
              <a:gd name="connsiteX21" fmla="*/ 4285322 w 4950037"/>
              <a:gd name="connsiteY21" fmla="*/ 987895 h 6320484"/>
              <a:gd name="connsiteX22" fmla="*/ 4532772 w 4950037"/>
              <a:gd name="connsiteY22" fmla="*/ 1009893 h 6320484"/>
              <a:gd name="connsiteX23" fmla="*/ 4904400 w 4950037"/>
              <a:gd name="connsiteY23" fmla="*/ 1030269 h 6320484"/>
              <a:gd name="connsiteX24" fmla="*/ 4932162 w 4950037"/>
              <a:gd name="connsiteY24" fmla="*/ 1052023 h 6320484"/>
              <a:gd name="connsiteX25" fmla="*/ 4930395 w 4950037"/>
              <a:gd name="connsiteY25" fmla="*/ 1083700 h 6320484"/>
              <a:gd name="connsiteX26" fmla="*/ 4933305 w 4950037"/>
              <a:gd name="connsiteY26" fmla="*/ 1085413 h 6320484"/>
              <a:gd name="connsiteX27" fmla="*/ 4949662 w 4950037"/>
              <a:gd name="connsiteY27" fmla="*/ 1116915 h 6320484"/>
              <a:gd name="connsiteX28" fmla="*/ 4927494 w 4950037"/>
              <a:gd name="connsiteY28" fmla="*/ 1174426 h 6320484"/>
              <a:gd name="connsiteX29" fmla="*/ 4924021 w 4950037"/>
              <a:gd name="connsiteY29" fmla="*/ 1197992 h 6320484"/>
              <a:gd name="connsiteX30" fmla="*/ 4918937 w 4950037"/>
              <a:gd name="connsiteY30" fmla="*/ 1289117 h 6320484"/>
              <a:gd name="connsiteX31" fmla="*/ 4918290 w 4950037"/>
              <a:gd name="connsiteY31" fmla="*/ 1335426 h 6320484"/>
              <a:gd name="connsiteX32" fmla="*/ 4915204 w 4950037"/>
              <a:gd name="connsiteY32" fmla="*/ 1363823 h 6320484"/>
              <a:gd name="connsiteX33" fmla="*/ 4914538 w 4950037"/>
              <a:gd name="connsiteY33" fmla="*/ 1367995 h 6320484"/>
              <a:gd name="connsiteX34" fmla="*/ 4901655 w 4950037"/>
              <a:gd name="connsiteY34" fmla="*/ 1598968 h 6320484"/>
              <a:gd name="connsiteX35" fmla="*/ 4903361 w 4950037"/>
              <a:gd name="connsiteY35" fmla="*/ 1603791 h 6320484"/>
              <a:gd name="connsiteX36" fmla="*/ 4901219 w 4950037"/>
              <a:gd name="connsiteY36" fmla="*/ 1627566 h 6320484"/>
              <a:gd name="connsiteX37" fmla="*/ 4899626 w 4950037"/>
              <a:gd name="connsiteY37" fmla="*/ 1635333 h 6320484"/>
              <a:gd name="connsiteX38" fmla="*/ 4893414 w 4950037"/>
              <a:gd name="connsiteY38" fmla="*/ 1746703 h 6320484"/>
              <a:gd name="connsiteX39" fmla="*/ 4895482 w 4950037"/>
              <a:gd name="connsiteY39" fmla="*/ 1747601 h 6320484"/>
              <a:gd name="connsiteX40" fmla="*/ 4899584 w 4950037"/>
              <a:gd name="connsiteY40" fmla="*/ 1783699 h 6320484"/>
              <a:gd name="connsiteX41" fmla="*/ 4894806 w 4950037"/>
              <a:gd name="connsiteY41" fmla="*/ 1881995 h 6320484"/>
              <a:gd name="connsiteX42" fmla="*/ 4894702 w 4950037"/>
              <a:gd name="connsiteY42" fmla="*/ 1940154 h 6320484"/>
              <a:gd name="connsiteX43" fmla="*/ 4898986 w 4950037"/>
              <a:gd name="connsiteY43" fmla="*/ 1961221 h 6320484"/>
              <a:gd name="connsiteX44" fmla="*/ 4902063 w 4950037"/>
              <a:gd name="connsiteY44" fmla="*/ 1991332 h 6320484"/>
              <a:gd name="connsiteX45" fmla="*/ 4910843 w 4950037"/>
              <a:gd name="connsiteY45" fmla="*/ 2043680 h 6320484"/>
              <a:gd name="connsiteX46" fmla="*/ 4913111 w 4950037"/>
              <a:gd name="connsiteY46" fmla="*/ 2093780 h 6320484"/>
              <a:gd name="connsiteX47" fmla="*/ 4912235 w 4950037"/>
              <a:gd name="connsiteY47" fmla="*/ 2127331 h 6320484"/>
              <a:gd name="connsiteX48" fmla="*/ 4911774 w 4950037"/>
              <a:gd name="connsiteY48" fmla="*/ 2132180 h 6320484"/>
              <a:gd name="connsiteX49" fmla="*/ 4902693 w 4950037"/>
              <a:gd name="connsiteY49" fmla="*/ 2171984 h 6320484"/>
              <a:gd name="connsiteX50" fmla="*/ 4905943 w 4950037"/>
              <a:gd name="connsiteY50" fmla="*/ 2175920 h 6320484"/>
              <a:gd name="connsiteX51" fmla="*/ 4908773 w 4950037"/>
              <a:gd name="connsiteY51" fmla="*/ 2188707 h 6320484"/>
              <a:gd name="connsiteX52" fmla="*/ 4904052 w 4950037"/>
              <a:gd name="connsiteY52" fmla="*/ 2199268 h 6320484"/>
              <a:gd name="connsiteX53" fmla="*/ 4893911 w 4950037"/>
              <a:gd name="connsiteY53" fmla="*/ 2249378 h 6320484"/>
              <a:gd name="connsiteX54" fmla="*/ 4883060 w 4950037"/>
              <a:gd name="connsiteY54" fmla="*/ 2322907 h 6320484"/>
              <a:gd name="connsiteX55" fmla="*/ 4878199 w 4950037"/>
              <a:gd name="connsiteY55" fmla="*/ 2333841 h 6320484"/>
              <a:gd name="connsiteX56" fmla="*/ 4863832 w 4950037"/>
              <a:gd name="connsiteY56" fmla="*/ 2405746 h 6320484"/>
              <a:gd name="connsiteX57" fmla="*/ 4860132 w 4950037"/>
              <a:gd name="connsiteY57" fmla="*/ 2443689 h 6320484"/>
              <a:gd name="connsiteX58" fmla="*/ 4863777 w 4950037"/>
              <a:gd name="connsiteY58" fmla="*/ 2448134 h 6320484"/>
              <a:gd name="connsiteX59" fmla="*/ 4862134 w 4950037"/>
              <a:gd name="connsiteY59" fmla="*/ 2459306 h 6320484"/>
              <a:gd name="connsiteX60" fmla="*/ 4862544 w 4950037"/>
              <a:gd name="connsiteY60" fmla="*/ 2462358 h 6320484"/>
              <a:gd name="connsiteX61" fmla="*/ 4864049 w 4950037"/>
              <a:gd name="connsiteY61" fmla="*/ 2479770 h 6320484"/>
              <a:gd name="connsiteX62" fmla="*/ 4852627 w 4950037"/>
              <a:gd name="connsiteY62" fmla="*/ 2514583 h 6320484"/>
              <a:gd name="connsiteX63" fmla="*/ 4850576 w 4950037"/>
              <a:gd name="connsiteY63" fmla="*/ 2514709 h 6320484"/>
              <a:gd name="connsiteX64" fmla="*/ 4842113 w 4950037"/>
              <a:gd name="connsiteY64" fmla="*/ 2666439 h 6320484"/>
              <a:gd name="connsiteX65" fmla="*/ 4850768 w 4950037"/>
              <a:gd name="connsiteY65" fmla="*/ 2690544 h 6320484"/>
              <a:gd name="connsiteX66" fmla="*/ 4853036 w 4950037"/>
              <a:gd name="connsiteY66" fmla="*/ 2740646 h 6320484"/>
              <a:gd name="connsiteX67" fmla="*/ 4852159 w 4950037"/>
              <a:gd name="connsiteY67" fmla="*/ 2774197 h 6320484"/>
              <a:gd name="connsiteX68" fmla="*/ 4851699 w 4950037"/>
              <a:gd name="connsiteY68" fmla="*/ 2779045 h 6320484"/>
              <a:gd name="connsiteX69" fmla="*/ 4842617 w 4950037"/>
              <a:gd name="connsiteY69" fmla="*/ 2818850 h 6320484"/>
              <a:gd name="connsiteX70" fmla="*/ 4845868 w 4950037"/>
              <a:gd name="connsiteY70" fmla="*/ 2822786 h 6320484"/>
              <a:gd name="connsiteX71" fmla="*/ 4848697 w 4950037"/>
              <a:gd name="connsiteY71" fmla="*/ 2835573 h 6320484"/>
              <a:gd name="connsiteX72" fmla="*/ 4843976 w 4950037"/>
              <a:gd name="connsiteY72" fmla="*/ 2846133 h 6320484"/>
              <a:gd name="connsiteX73" fmla="*/ 4833835 w 4950037"/>
              <a:gd name="connsiteY73" fmla="*/ 2896246 h 6320484"/>
              <a:gd name="connsiteX74" fmla="*/ 4826535 w 4950037"/>
              <a:gd name="connsiteY74" fmla="*/ 2945711 h 6320484"/>
              <a:gd name="connsiteX75" fmla="*/ 4770687 w 4950037"/>
              <a:gd name="connsiteY75" fmla="*/ 3999577 h 6320484"/>
              <a:gd name="connsiteX76" fmla="*/ 4757955 w 4950037"/>
              <a:gd name="connsiteY76" fmla="*/ 4252632 h 6320484"/>
              <a:gd name="connsiteX77" fmla="*/ 4746917 w 4950037"/>
              <a:gd name="connsiteY77" fmla="*/ 4414955 h 6320484"/>
              <a:gd name="connsiteX78" fmla="*/ 4656537 w 4950037"/>
              <a:gd name="connsiteY78" fmla="*/ 6050064 h 6320484"/>
              <a:gd name="connsiteX79" fmla="*/ 4661812 w 4950037"/>
              <a:gd name="connsiteY79" fmla="*/ 6086684 h 6320484"/>
              <a:gd name="connsiteX80" fmla="*/ 4665332 w 4950037"/>
              <a:gd name="connsiteY80" fmla="*/ 6121067 h 6320484"/>
              <a:gd name="connsiteX81" fmla="*/ 4668152 w 4950037"/>
              <a:gd name="connsiteY81" fmla="*/ 6221142 h 6320484"/>
              <a:gd name="connsiteX82" fmla="*/ 4649673 w 4950037"/>
              <a:gd name="connsiteY82" fmla="*/ 6255466 h 6320484"/>
              <a:gd name="connsiteX83" fmla="*/ 4645040 w 4950037"/>
              <a:gd name="connsiteY83" fmla="*/ 6258160 h 6320484"/>
              <a:gd name="connsiteX84" fmla="*/ 4641598 w 4950037"/>
              <a:gd name="connsiteY84" fmla="*/ 6320461 h 6320484"/>
              <a:gd name="connsiteX85" fmla="*/ 724747 w 4950037"/>
              <a:gd name="connsiteY85" fmla="*/ 6068362 h 6320484"/>
              <a:gd name="connsiteX86" fmla="*/ 415706 w 4950037"/>
              <a:gd name="connsiteY86" fmla="*/ 6051307 h 6320484"/>
              <a:gd name="connsiteX87" fmla="*/ 420012 w 4950037"/>
              <a:gd name="connsiteY87" fmla="*/ 6011137 h 6320484"/>
              <a:gd name="connsiteX88" fmla="*/ 424214 w 4950037"/>
              <a:gd name="connsiteY88" fmla="*/ 6004548 h 6320484"/>
              <a:gd name="connsiteX89" fmla="*/ 424482 w 4950037"/>
              <a:gd name="connsiteY89" fmla="*/ 6001808 h 6320484"/>
              <a:gd name="connsiteX90" fmla="*/ 424751 w 4950037"/>
              <a:gd name="connsiteY90" fmla="*/ 5999066 h 6320484"/>
              <a:gd name="connsiteX91" fmla="*/ 425286 w 4950037"/>
              <a:gd name="connsiteY91" fmla="*/ 5993584 h 6320484"/>
              <a:gd name="connsiteX92" fmla="*/ 424972 w 4950037"/>
              <a:gd name="connsiteY92" fmla="*/ 5987694 h 6320484"/>
              <a:gd name="connsiteX93" fmla="*/ 424390 w 4950037"/>
              <a:gd name="connsiteY93" fmla="*/ 5984546 h 6320484"/>
              <a:gd name="connsiteX94" fmla="*/ 424659 w 4950037"/>
              <a:gd name="connsiteY94" fmla="*/ 5981803 h 6320484"/>
              <a:gd name="connsiteX95" fmla="*/ 424344 w 4950037"/>
              <a:gd name="connsiteY95" fmla="*/ 5975914 h 6320484"/>
              <a:gd name="connsiteX96" fmla="*/ 423763 w 4950037"/>
              <a:gd name="connsiteY96" fmla="*/ 5972765 h 6320484"/>
              <a:gd name="connsiteX97" fmla="*/ 423136 w 4950037"/>
              <a:gd name="connsiteY97" fmla="*/ 5960984 h 6320484"/>
              <a:gd name="connsiteX98" fmla="*/ 422554 w 4950037"/>
              <a:gd name="connsiteY98" fmla="*/ 5957836 h 6320484"/>
              <a:gd name="connsiteX99" fmla="*/ 422821 w 4950037"/>
              <a:gd name="connsiteY99" fmla="*/ 5955094 h 6320484"/>
              <a:gd name="connsiteX100" fmla="*/ 421392 w 4950037"/>
              <a:gd name="connsiteY100" fmla="*/ 5951537 h 6320484"/>
              <a:gd name="connsiteX101" fmla="*/ 426782 w 4950037"/>
              <a:gd name="connsiteY101" fmla="*/ 5888089 h 6320484"/>
              <a:gd name="connsiteX102" fmla="*/ 448292 w 4950037"/>
              <a:gd name="connsiteY102" fmla="*/ 5480986 h 6320484"/>
              <a:gd name="connsiteX103" fmla="*/ 330530 w 4950037"/>
              <a:gd name="connsiteY103" fmla="*/ 5480986 h 6320484"/>
              <a:gd name="connsiteX104" fmla="*/ 330530 w 4950037"/>
              <a:gd name="connsiteY104" fmla="*/ 5395293 h 6320484"/>
              <a:gd name="connsiteX105" fmla="*/ 326057 w 4950037"/>
              <a:gd name="connsiteY105" fmla="*/ 5474970 h 6320484"/>
              <a:gd name="connsiteX106" fmla="*/ 270547 w 4950037"/>
              <a:gd name="connsiteY106" fmla="*/ 5477941 h 6320484"/>
              <a:gd name="connsiteX107" fmla="*/ 270474 w 4950037"/>
              <a:gd name="connsiteY107" fmla="*/ 5437541 h 6320484"/>
              <a:gd name="connsiteX108" fmla="*/ 273937 w 4950037"/>
              <a:gd name="connsiteY108" fmla="*/ 5430535 h 6320484"/>
              <a:gd name="connsiteX109" fmla="*/ 273907 w 4950037"/>
              <a:gd name="connsiteY109" fmla="*/ 5427782 h 6320484"/>
              <a:gd name="connsiteX110" fmla="*/ 273877 w 4950037"/>
              <a:gd name="connsiteY110" fmla="*/ 5425027 h 6320484"/>
              <a:gd name="connsiteX111" fmla="*/ 273815 w 4950037"/>
              <a:gd name="connsiteY111" fmla="*/ 5419519 h 6320484"/>
              <a:gd name="connsiteX112" fmla="*/ 272864 w 4950037"/>
              <a:gd name="connsiteY112" fmla="*/ 5413698 h 6320484"/>
              <a:gd name="connsiteX113" fmla="*/ 271946 w 4950037"/>
              <a:gd name="connsiteY113" fmla="*/ 5410631 h 6320484"/>
              <a:gd name="connsiteX114" fmla="*/ 271914 w 4950037"/>
              <a:gd name="connsiteY114" fmla="*/ 5407876 h 6320484"/>
              <a:gd name="connsiteX115" fmla="*/ 270963 w 4950037"/>
              <a:gd name="connsiteY115" fmla="*/ 5402055 h 6320484"/>
              <a:gd name="connsiteX116" fmla="*/ 270045 w 4950037"/>
              <a:gd name="connsiteY116" fmla="*/ 5398988 h 6320484"/>
              <a:gd name="connsiteX117" fmla="*/ 268144 w 4950037"/>
              <a:gd name="connsiteY117" fmla="*/ 5387344 h 6320484"/>
              <a:gd name="connsiteX118" fmla="*/ 267225 w 4950037"/>
              <a:gd name="connsiteY118" fmla="*/ 5384278 h 6320484"/>
              <a:gd name="connsiteX119" fmla="*/ 267193 w 4950037"/>
              <a:gd name="connsiteY119" fmla="*/ 5381523 h 6320484"/>
              <a:gd name="connsiteX120" fmla="*/ 265387 w 4950037"/>
              <a:gd name="connsiteY120" fmla="*/ 5378142 h 6320484"/>
              <a:gd name="connsiteX121" fmla="*/ 263868 w 4950037"/>
              <a:gd name="connsiteY121" fmla="*/ 5314483 h 6320484"/>
              <a:gd name="connsiteX122" fmla="*/ 192697 w 4950037"/>
              <a:gd name="connsiteY122" fmla="*/ 4040419 h 6320484"/>
              <a:gd name="connsiteX123" fmla="*/ 0 w 4950037"/>
              <a:gd name="connsiteY123" fmla="*/ 208389 h 6320484"/>
              <a:gd name="connsiteX124" fmla="*/ 2990554 w 4950037"/>
              <a:gd name="connsiteY124" fmla="*/ 54813 h 6320484"/>
              <a:gd name="connsiteX125" fmla="*/ 3816982 w 4950037"/>
              <a:gd name="connsiteY125" fmla="*/ 20020 h 6320484"/>
              <a:gd name="connsiteX126" fmla="*/ 4188628 w 4950037"/>
              <a:gd name="connsiteY126" fmla="*/ 0 h 632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950037" h="6320484">
                <a:moveTo>
                  <a:pt x="4188628" y="0"/>
                </a:moveTo>
                <a:lnTo>
                  <a:pt x="4218584" y="18617"/>
                </a:lnTo>
                <a:cubicBezTo>
                  <a:pt x="4219144" y="29179"/>
                  <a:pt x="4219703" y="39738"/>
                  <a:pt x="4220262" y="50299"/>
                </a:cubicBezTo>
                <a:lnTo>
                  <a:pt x="4223339" y="51686"/>
                </a:lnTo>
                <a:cubicBezTo>
                  <a:pt x="4233026" y="52344"/>
                  <a:pt x="4240723" y="38432"/>
                  <a:pt x="4243015" y="81229"/>
                </a:cubicBezTo>
                <a:cubicBezTo>
                  <a:pt x="4234697" y="102698"/>
                  <a:pt x="4229805" y="122275"/>
                  <a:pt x="4227211" y="140805"/>
                </a:cubicBezTo>
                <a:cubicBezTo>
                  <a:pt x="4226911" y="148739"/>
                  <a:pt x="4226612" y="156674"/>
                  <a:pt x="4226312" y="164608"/>
                </a:cubicBezTo>
                <a:lnTo>
                  <a:pt x="4231134" y="255748"/>
                </a:lnTo>
                <a:lnTo>
                  <a:pt x="4235510" y="301854"/>
                </a:lnTo>
                <a:cubicBezTo>
                  <a:pt x="4235774" y="306767"/>
                  <a:pt x="4235830" y="317329"/>
                  <a:pt x="4235520" y="330418"/>
                </a:cubicBezTo>
                <a:cubicBezTo>
                  <a:pt x="4235450" y="331825"/>
                  <a:pt x="4235379" y="333231"/>
                  <a:pt x="4235309" y="334638"/>
                </a:cubicBezTo>
                <a:lnTo>
                  <a:pt x="4247535" y="565647"/>
                </a:lnTo>
                <a:lnTo>
                  <a:pt x="4249754" y="570257"/>
                </a:lnTo>
                <a:cubicBezTo>
                  <a:pt x="4251066" y="577685"/>
                  <a:pt x="4250868" y="585797"/>
                  <a:pt x="4250201" y="594124"/>
                </a:cubicBezTo>
                <a:cubicBezTo>
                  <a:pt x="4249953" y="596755"/>
                  <a:pt x="4249706" y="599387"/>
                  <a:pt x="4249458" y="602018"/>
                </a:cubicBezTo>
                <a:lnTo>
                  <a:pt x="4255354" y="713405"/>
                </a:lnTo>
                <a:lnTo>
                  <a:pt x="4257507" y="714073"/>
                </a:lnTo>
                <a:cubicBezTo>
                  <a:pt x="4259621" y="720223"/>
                  <a:pt x="4263181" y="727235"/>
                  <a:pt x="4265497" y="749513"/>
                </a:cubicBezTo>
                <a:cubicBezTo>
                  <a:pt x="4257720" y="777760"/>
                  <a:pt x="4282009" y="812594"/>
                  <a:pt x="4271401" y="847749"/>
                </a:cubicBezTo>
                <a:cubicBezTo>
                  <a:pt x="4270815" y="850939"/>
                  <a:pt x="4270519" y="855734"/>
                  <a:pt x="4270503" y="861235"/>
                </a:cubicBezTo>
                <a:cubicBezTo>
                  <a:pt x="4270568" y="862730"/>
                  <a:pt x="4270634" y="864224"/>
                  <a:pt x="4270699" y="865719"/>
                </a:cubicBezTo>
                <a:lnTo>
                  <a:pt x="4285322" y="987895"/>
                </a:lnTo>
                <a:lnTo>
                  <a:pt x="4532772" y="1009893"/>
                </a:lnTo>
                <a:lnTo>
                  <a:pt x="4904400" y="1030269"/>
                </a:lnTo>
                <a:lnTo>
                  <a:pt x="4932162" y="1052023"/>
                </a:lnTo>
                <a:lnTo>
                  <a:pt x="4930395" y="1083700"/>
                </a:lnTo>
                <a:lnTo>
                  <a:pt x="4933305" y="1085413"/>
                </a:lnTo>
                <a:cubicBezTo>
                  <a:pt x="4942862" y="1087116"/>
                  <a:pt x="4952022" y="1074120"/>
                  <a:pt x="4949662" y="1116915"/>
                </a:cubicBezTo>
                <a:cubicBezTo>
                  <a:pt x="4939066" y="1137355"/>
                  <a:pt x="4932081" y="1156286"/>
                  <a:pt x="4927494" y="1174426"/>
                </a:cubicBezTo>
                <a:lnTo>
                  <a:pt x="4924021" y="1197992"/>
                </a:lnTo>
                <a:lnTo>
                  <a:pt x="4918937" y="1289117"/>
                </a:lnTo>
                <a:cubicBezTo>
                  <a:pt x="4918721" y="1304553"/>
                  <a:pt x="4918506" y="1319990"/>
                  <a:pt x="4918290" y="1335426"/>
                </a:cubicBezTo>
                <a:cubicBezTo>
                  <a:pt x="4918020" y="1340340"/>
                  <a:pt x="4916931" y="1350844"/>
                  <a:pt x="4915204" y="1363823"/>
                </a:cubicBezTo>
                <a:lnTo>
                  <a:pt x="4914538" y="1367995"/>
                </a:lnTo>
                <a:lnTo>
                  <a:pt x="4901655" y="1598968"/>
                </a:lnTo>
                <a:lnTo>
                  <a:pt x="4903361" y="1603791"/>
                </a:lnTo>
                <a:cubicBezTo>
                  <a:pt x="4903861" y="1611318"/>
                  <a:pt x="4902784" y="1619361"/>
                  <a:pt x="4901219" y="1627566"/>
                </a:cubicBezTo>
                <a:lnTo>
                  <a:pt x="4899626" y="1635333"/>
                </a:lnTo>
                <a:lnTo>
                  <a:pt x="4893414" y="1746703"/>
                </a:lnTo>
                <a:lnTo>
                  <a:pt x="4895482" y="1747601"/>
                </a:lnTo>
                <a:cubicBezTo>
                  <a:pt x="4896917" y="1753944"/>
                  <a:pt x="4899696" y="1761300"/>
                  <a:pt x="4899584" y="1783699"/>
                </a:cubicBezTo>
                <a:cubicBezTo>
                  <a:pt x="4888791" y="1810936"/>
                  <a:pt x="4909162" y="1848198"/>
                  <a:pt x="4894806" y="1881995"/>
                </a:cubicBezTo>
                <a:cubicBezTo>
                  <a:pt x="4891095" y="1894424"/>
                  <a:pt x="4889211" y="1932888"/>
                  <a:pt x="4894702" y="1940154"/>
                </a:cubicBezTo>
                <a:cubicBezTo>
                  <a:pt x="4895513" y="1948172"/>
                  <a:pt x="4892867" y="1957532"/>
                  <a:pt x="4898986" y="1961221"/>
                </a:cubicBezTo>
                <a:cubicBezTo>
                  <a:pt x="4906255" y="1967327"/>
                  <a:pt x="4892830" y="1995341"/>
                  <a:pt x="4902063" y="1991332"/>
                </a:cubicBezTo>
                <a:cubicBezTo>
                  <a:pt x="4892826" y="2011227"/>
                  <a:pt x="4907874" y="2026986"/>
                  <a:pt x="4910843" y="2043680"/>
                </a:cubicBezTo>
                <a:lnTo>
                  <a:pt x="4913111" y="2093780"/>
                </a:lnTo>
                <a:cubicBezTo>
                  <a:pt x="4912819" y="2104963"/>
                  <a:pt x="4912526" y="2116147"/>
                  <a:pt x="4912235" y="2127331"/>
                </a:cubicBezTo>
                <a:cubicBezTo>
                  <a:pt x="4912081" y="2128947"/>
                  <a:pt x="4911927" y="2130563"/>
                  <a:pt x="4911774" y="2132180"/>
                </a:cubicBezTo>
                <a:lnTo>
                  <a:pt x="4902693" y="2171984"/>
                </a:lnTo>
                <a:cubicBezTo>
                  <a:pt x="4903894" y="2172990"/>
                  <a:pt x="4904991" y="2174315"/>
                  <a:pt x="4905943" y="2175920"/>
                </a:cubicBezTo>
                <a:lnTo>
                  <a:pt x="4908773" y="2188707"/>
                </a:lnTo>
                <a:lnTo>
                  <a:pt x="4904052" y="2199268"/>
                </a:lnTo>
                <a:lnTo>
                  <a:pt x="4893911" y="2249378"/>
                </a:lnTo>
                <a:lnTo>
                  <a:pt x="4883060" y="2322907"/>
                </a:lnTo>
                <a:lnTo>
                  <a:pt x="4878199" y="2333841"/>
                </a:lnTo>
                <a:cubicBezTo>
                  <a:pt x="4872134" y="2359072"/>
                  <a:pt x="4875268" y="2390080"/>
                  <a:pt x="4863832" y="2405746"/>
                </a:cubicBezTo>
                <a:lnTo>
                  <a:pt x="4860132" y="2443689"/>
                </a:lnTo>
                <a:lnTo>
                  <a:pt x="4863777" y="2448134"/>
                </a:lnTo>
                <a:lnTo>
                  <a:pt x="4862134" y="2459306"/>
                </a:lnTo>
                <a:cubicBezTo>
                  <a:pt x="4862270" y="2460323"/>
                  <a:pt x="4862408" y="2461340"/>
                  <a:pt x="4862544" y="2462358"/>
                </a:cubicBezTo>
                <a:cubicBezTo>
                  <a:pt x="4863348" y="2468183"/>
                  <a:pt x="4864002" y="2473955"/>
                  <a:pt x="4864049" y="2479770"/>
                </a:cubicBezTo>
                <a:cubicBezTo>
                  <a:pt x="4849538" y="2476510"/>
                  <a:pt x="4855223" y="2505567"/>
                  <a:pt x="4852627" y="2514583"/>
                </a:cubicBezTo>
                <a:lnTo>
                  <a:pt x="4850576" y="2514709"/>
                </a:lnTo>
                <a:lnTo>
                  <a:pt x="4842113" y="2666439"/>
                </a:lnTo>
                <a:lnTo>
                  <a:pt x="4850768" y="2690544"/>
                </a:lnTo>
                <a:lnTo>
                  <a:pt x="4853036" y="2740646"/>
                </a:lnTo>
                <a:cubicBezTo>
                  <a:pt x="4852743" y="2751830"/>
                  <a:pt x="4852452" y="2763013"/>
                  <a:pt x="4852159" y="2774197"/>
                </a:cubicBezTo>
                <a:cubicBezTo>
                  <a:pt x="4852006" y="2775813"/>
                  <a:pt x="4851852" y="2777429"/>
                  <a:pt x="4851699" y="2779045"/>
                </a:cubicBezTo>
                <a:lnTo>
                  <a:pt x="4842617" y="2818850"/>
                </a:lnTo>
                <a:cubicBezTo>
                  <a:pt x="4843819" y="2819856"/>
                  <a:pt x="4844915" y="2821182"/>
                  <a:pt x="4845868" y="2822786"/>
                </a:cubicBezTo>
                <a:lnTo>
                  <a:pt x="4848697" y="2835573"/>
                </a:lnTo>
                <a:lnTo>
                  <a:pt x="4843976" y="2846133"/>
                </a:lnTo>
                <a:lnTo>
                  <a:pt x="4833835" y="2896246"/>
                </a:lnTo>
                <a:lnTo>
                  <a:pt x="4826535" y="2945711"/>
                </a:lnTo>
                <a:cubicBezTo>
                  <a:pt x="4807919" y="3297000"/>
                  <a:pt x="4774287" y="3653361"/>
                  <a:pt x="4770687" y="3999577"/>
                </a:cubicBezTo>
                <a:cubicBezTo>
                  <a:pt x="4767748" y="4078096"/>
                  <a:pt x="4760894" y="4174113"/>
                  <a:pt x="4757955" y="4252632"/>
                </a:cubicBezTo>
                <a:cubicBezTo>
                  <a:pt x="4764534" y="4246730"/>
                  <a:pt x="4754187" y="4396558"/>
                  <a:pt x="4746917" y="4414955"/>
                </a:cubicBezTo>
                <a:lnTo>
                  <a:pt x="4656537" y="6050064"/>
                </a:lnTo>
                <a:lnTo>
                  <a:pt x="4661812" y="6086684"/>
                </a:lnTo>
                <a:cubicBezTo>
                  <a:pt x="4667576" y="6094577"/>
                  <a:pt x="4664275" y="6098656"/>
                  <a:pt x="4665332" y="6121067"/>
                </a:cubicBezTo>
                <a:cubicBezTo>
                  <a:pt x="4666388" y="6143476"/>
                  <a:pt x="4649733" y="6177068"/>
                  <a:pt x="4668152" y="6221142"/>
                </a:cubicBezTo>
                <a:cubicBezTo>
                  <a:pt x="4667735" y="6228689"/>
                  <a:pt x="4658097" y="6246990"/>
                  <a:pt x="4649673" y="6255466"/>
                </a:cubicBezTo>
                <a:lnTo>
                  <a:pt x="4645040" y="6258160"/>
                </a:lnTo>
                <a:cubicBezTo>
                  <a:pt x="4643893" y="6278926"/>
                  <a:pt x="4645845" y="6296913"/>
                  <a:pt x="4641598" y="6320461"/>
                </a:cubicBezTo>
                <a:cubicBezTo>
                  <a:pt x="4535457" y="6322746"/>
                  <a:pt x="2126262" y="6155193"/>
                  <a:pt x="724747" y="6068362"/>
                </a:cubicBezTo>
                <a:lnTo>
                  <a:pt x="415706" y="6051307"/>
                </a:lnTo>
                <a:lnTo>
                  <a:pt x="420012" y="6011137"/>
                </a:lnTo>
                <a:lnTo>
                  <a:pt x="424214" y="6004548"/>
                </a:lnTo>
                <a:cubicBezTo>
                  <a:pt x="424742" y="6003448"/>
                  <a:pt x="424392" y="6002721"/>
                  <a:pt x="424482" y="6001808"/>
                </a:cubicBezTo>
                <a:cubicBezTo>
                  <a:pt x="424572" y="6000894"/>
                  <a:pt x="424661" y="5999980"/>
                  <a:pt x="424751" y="5999066"/>
                </a:cubicBezTo>
                <a:cubicBezTo>
                  <a:pt x="424928" y="5997240"/>
                  <a:pt x="425294" y="5995212"/>
                  <a:pt x="425286" y="5993584"/>
                </a:cubicBezTo>
                <a:cubicBezTo>
                  <a:pt x="425230" y="5983140"/>
                  <a:pt x="424153" y="5996072"/>
                  <a:pt x="424972" y="5987694"/>
                </a:cubicBezTo>
                <a:cubicBezTo>
                  <a:pt x="424779" y="5986644"/>
                  <a:pt x="424455" y="5985762"/>
                  <a:pt x="424390" y="5984546"/>
                </a:cubicBezTo>
                <a:cubicBezTo>
                  <a:pt x="424349" y="5983776"/>
                  <a:pt x="424698" y="5982573"/>
                  <a:pt x="424659" y="5981803"/>
                </a:cubicBezTo>
                <a:cubicBezTo>
                  <a:pt x="424279" y="5974674"/>
                  <a:pt x="423729" y="5982198"/>
                  <a:pt x="424344" y="5975914"/>
                </a:cubicBezTo>
                <a:lnTo>
                  <a:pt x="423763" y="5972765"/>
                </a:lnTo>
                <a:cubicBezTo>
                  <a:pt x="422354" y="5965140"/>
                  <a:pt x="422317" y="5969355"/>
                  <a:pt x="423136" y="5960984"/>
                </a:cubicBezTo>
                <a:cubicBezTo>
                  <a:pt x="422942" y="5959935"/>
                  <a:pt x="422620" y="5959052"/>
                  <a:pt x="422554" y="5957836"/>
                </a:cubicBezTo>
                <a:cubicBezTo>
                  <a:pt x="422513" y="5957067"/>
                  <a:pt x="422944" y="5955758"/>
                  <a:pt x="422821" y="5955094"/>
                </a:cubicBezTo>
                <a:cubicBezTo>
                  <a:pt x="422548" y="5953610"/>
                  <a:pt x="420383" y="5954033"/>
                  <a:pt x="421392" y="5951537"/>
                </a:cubicBezTo>
                <a:lnTo>
                  <a:pt x="426782" y="5888089"/>
                </a:lnTo>
                <a:lnTo>
                  <a:pt x="448292" y="5480986"/>
                </a:lnTo>
                <a:lnTo>
                  <a:pt x="330530" y="5480986"/>
                </a:lnTo>
                <a:lnTo>
                  <a:pt x="330530" y="5395293"/>
                </a:lnTo>
                <a:lnTo>
                  <a:pt x="326057" y="5474970"/>
                </a:lnTo>
                <a:lnTo>
                  <a:pt x="270547" y="5477941"/>
                </a:lnTo>
                <a:cubicBezTo>
                  <a:pt x="270523" y="5464474"/>
                  <a:pt x="270498" y="5451008"/>
                  <a:pt x="270474" y="5437541"/>
                </a:cubicBezTo>
                <a:lnTo>
                  <a:pt x="273937" y="5430535"/>
                </a:lnTo>
                <a:cubicBezTo>
                  <a:pt x="274343" y="5429384"/>
                  <a:pt x="273915" y="5428700"/>
                  <a:pt x="273907" y="5427782"/>
                </a:cubicBezTo>
                <a:cubicBezTo>
                  <a:pt x="273897" y="5426864"/>
                  <a:pt x="273887" y="5425945"/>
                  <a:pt x="273877" y="5425027"/>
                </a:cubicBezTo>
                <a:cubicBezTo>
                  <a:pt x="273855" y="5423193"/>
                  <a:pt x="273998" y="5421136"/>
                  <a:pt x="273815" y="5419519"/>
                </a:cubicBezTo>
                <a:cubicBezTo>
                  <a:pt x="272627" y="5409143"/>
                  <a:pt x="272957" y="5422116"/>
                  <a:pt x="272864" y="5413698"/>
                </a:cubicBezTo>
                <a:cubicBezTo>
                  <a:pt x="272559" y="5412674"/>
                  <a:pt x="272141" y="5411834"/>
                  <a:pt x="271946" y="5410631"/>
                </a:cubicBezTo>
                <a:cubicBezTo>
                  <a:pt x="271820" y="5409871"/>
                  <a:pt x="272037" y="5408637"/>
                  <a:pt x="271914" y="5407876"/>
                </a:cubicBezTo>
                <a:cubicBezTo>
                  <a:pt x="270764" y="5400831"/>
                  <a:pt x="271033" y="5408369"/>
                  <a:pt x="270963" y="5402055"/>
                </a:cubicBezTo>
                <a:lnTo>
                  <a:pt x="270045" y="5398988"/>
                </a:lnTo>
                <a:cubicBezTo>
                  <a:pt x="267817" y="5391561"/>
                  <a:pt x="268237" y="5395755"/>
                  <a:pt x="268144" y="5387344"/>
                </a:cubicBezTo>
                <a:cubicBezTo>
                  <a:pt x="267838" y="5386323"/>
                  <a:pt x="267422" y="5385480"/>
                  <a:pt x="267225" y="5384278"/>
                </a:cubicBezTo>
                <a:cubicBezTo>
                  <a:pt x="267101" y="5383518"/>
                  <a:pt x="267386" y="5382170"/>
                  <a:pt x="267193" y="5381523"/>
                </a:cubicBezTo>
                <a:cubicBezTo>
                  <a:pt x="266761" y="5380078"/>
                  <a:pt x="264654" y="5380733"/>
                  <a:pt x="265387" y="5378142"/>
                </a:cubicBezTo>
                <a:cubicBezTo>
                  <a:pt x="264881" y="5356922"/>
                  <a:pt x="264374" y="5335703"/>
                  <a:pt x="263868" y="5314483"/>
                </a:cubicBezTo>
                <a:lnTo>
                  <a:pt x="192697" y="4040419"/>
                </a:lnTo>
                <a:lnTo>
                  <a:pt x="0" y="208389"/>
                </a:lnTo>
                <a:cubicBezTo>
                  <a:pt x="324854" y="204302"/>
                  <a:pt x="2354390" y="86208"/>
                  <a:pt x="2990554" y="54813"/>
                </a:cubicBezTo>
                <a:lnTo>
                  <a:pt x="3816982" y="20020"/>
                </a:lnTo>
                <a:lnTo>
                  <a:pt x="4188628" y="0"/>
                </a:lnTo>
                <a:close/>
              </a:path>
            </a:pathLst>
          </a:cu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תמונה 4" descr="תמונה שמכילה בוהן, אדם, יחף, עקב&#10;&#10;התיאור נוצר באופן אוטומטי">
            <a:extLst>
              <a:ext uri="{FF2B5EF4-FFF2-40B4-BE49-F238E27FC236}">
                <a16:creationId xmlns:a16="http://schemas.microsoft.com/office/drawing/2014/main" id="{0E78FAAD-DB7E-58CC-8FA4-399E5121EA6F}"/>
              </a:ext>
            </a:extLst>
          </p:cNvPr>
          <p:cNvPicPr>
            <a:picLocks noChangeAspect="1"/>
          </p:cNvPicPr>
          <p:nvPr/>
        </p:nvPicPr>
        <p:blipFill rotWithShape="1">
          <a:blip r:embed="rId3">
            <a:alphaModFix amt="81000"/>
            <a:extLst>
              <a:ext uri="{28A0092B-C50C-407E-A947-70E740481C1C}">
                <a14:useLocalDpi xmlns:a14="http://schemas.microsoft.com/office/drawing/2010/main" val="0"/>
              </a:ext>
            </a:extLst>
          </a:blip>
          <a:srcRect l="9258" r="26718"/>
          <a:stretch/>
        </p:blipFill>
        <p:spPr>
          <a:xfrm>
            <a:off x="6876892" y="425319"/>
            <a:ext cx="4768520" cy="6088714"/>
          </a:xfrm>
          <a:custGeom>
            <a:avLst/>
            <a:gdLst/>
            <a:ahLst/>
            <a:cxnLst/>
            <a:rect l="l" t="t" r="r" b="b"/>
            <a:pathLst>
              <a:path w="4950037" h="6320484">
                <a:moveTo>
                  <a:pt x="4188628" y="0"/>
                </a:moveTo>
                <a:lnTo>
                  <a:pt x="4218584" y="18617"/>
                </a:lnTo>
                <a:cubicBezTo>
                  <a:pt x="4219144" y="29179"/>
                  <a:pt x="4219703" y="39738"/>
                  <a:pt x="4220262" y="50299"/>
                </a:cubicBezTo>
                <a:lnTo>
                  <a:pt x="4223339" y="51686"/>
                </a:lnTo>
                <a:cubicBezTo>
                  <a:pt x="4233026" y="52344"/>
                  <a:pt x="4240723" y="38432"/>
                  <a:pt x="4243015" y="81229"/>
                </a:cubicBezTo>
                <a:cubicBezTo>
                  <a:pt x="4234697" y="102698"/>
                  <a:pt x="4229805" y="122275"/>
                  <a:pt x="4227211" y="140805"/>
                </a:cubicBezTo>
                <a:cubicBezTo>
                  <a:pt x="4226911" y="148739"/>
                  <a:pt x="4226612" y="156674"/>
                  <a:pt x="4226312" y="164608"/>
                </a:cubicBezTo>
                <a:lnTo>
                  <a:pt x="4231134" y="255748"/>
                </a:lnTo>
                <a:lnTo>
                  <a:pt x="4235510" y="301854"/>
                </a:lnTo>
                <a:cubicBezTo>
                  <a:pt x="4235774" y="306767"/>
                  <a:pt x="4235830" y="317329"/>
                  <a:pt x="4235520" y="330418"/>
                </a:cubicBezTo>
                <a:cubicBezTo>
                  <a:pt x="4235450" y="331825"/>
                  <a:pt x="4235379" y="333231"/>
                  <a:pt x="4235309" y="334638"/>
                </a:cubicBezTo>
                <a:lnTo>
                  <a:pt x="4247535" y="565647"/>
                </a:lnTo>
                <a:lnTo>
                  <a:pt x="4249754" y="570257"/>
                </a:lnTo>
                <a:cubicBezTo>
                  <a:pt x="4251066" y="577685"/>
                  <a:pt x="4250868" y="585797"/>
                  <a:pt x="4250201" y="594124"/>
                </a:cubicBezTo>
                <a:cubicBezTo>
                  <a:pt x="4249953" y="596755"/>
                  <a:pt x="4249706" y="599387"/>
                  <a:pt x="4249458" y="602018"/>
                </a:cubicBezTo>
                <a:lnTo>
                  <a:pt x="4255354" y="713405"/>
                </a:lnTo>
                <a:lnTo>
                  <a:pt x="4257507" y="714073"/>
                </a:lnTo>
                <a:cubicBezTo>
                  <a:pt x="4259621" y="720223"/>
                  <a:pt x="4263181" y="727235"/>
                  <a:pt x="4265497" y="749513"/>
                </a:cubicBezTo>
                <a:cubicBezTo>
                  <a:pt x="4257720" y="777760"/>
                  <a:pt x="4282009" y="812594"/>
                  <a:pt x="4271401" y="847749"/>
                </a:cubicBezTo>
                <a:cubicBezTo>
                  <a:pt x="4270815" y="850939"/>
                  <a:pt x="4270519" y="855734"/>
                  <a:pt x="4270503" y="861235"/>
                </a:cubicBezTo>
                <a:cubicBezTo>
                  <a:pt x="4270568" y="862730"/>
                  <a:pt x="4270634" y="864224"/>
                  <a:pt x="4270699" y="865719"/>
                </a:cubicBezTo>
                <a:lnTo>
                  <a:pt x="4285322" y="987895"/>
                </a:lnTo>
                <a:lnTo>
                  <a:pt x="4532772" y="1009893"/>
                </a:lnTo>
                <a:lnTo>
                  <a:pt x="4904400" y="1030269"/>
                </a:lnTo>
                <a:lnTo>
                  <a:pt x="4932162" y="1052023"/>
                </a:lnTo>
                <a:lnTo>
                  <a:pt x="4930395" y="1083700"/>
                </a:lnTo>
                <a:lnTo>
                  <a:pt x="4933305" y="1085413"/>
                </a:lnTo>
                <a:cubicBezTo>
                  <a:pt x="4942862" y="1087116"/>
                  <a:pt x="4952022" y="1074120"/>
                  <a:pt x="4949662" y="1116915"/>
                </a:cubicBezTo>
                <a:cubicBezTo>
                  <a:pt x="4939066" y="1137355"/>
                  <a:pt x="4932081" y="1156286"/>
                  <a:pt x="4927494" y="1174426"/>
                </a:cubicBezTo>
                <a:lnTo>
                  <a:pt x="4924021" y="1197992"/>
                </a:lnTo>
                <a:lnTo>
                  <a:pt x="4918937" y="1289117"/>
                </a:lnTo>
                <a:cubicBezTo>
                  <a:pt x="4918721" y="1304553"/>
                  <a:pt x="4918506" y="1319990"/>
                  <a:pt x="4918290" y="1335426"/>
                </a:cubicBezTo>
                <a:cubicBezTo>
                  <a:pt x="4918020" y="1340340"/>
                  <a:pt x="4916931" y="1350844"/>
                  <a:pt x="4915204" y="1363823"/>
                </a:cubicBezTo>
                <a:lnTo>
                  <a:pt x="4914538" y="1367995"/>
                </a:lnTo>
                <a:lnTo>
                  <a:pt x="4901655" y="1598968"/>
                </a:lnTo>
                <a:lnTo>
                  <a:pt x="4903361" y="1603791"/>
                </a:lnTo>
                <a:cubicBezTo>
                  <a:pt x="4903861" y="1611318"/>
                  <a:pt x="4902784" y="1619361"/>
                  <a:pt x="4901219" y="1627566"/>
                </a:cubicBezTo>
                <a:lnTo>
                  <a:pt x="4899626" y="1635333"/>
                </a:lnTo>
                <a:lnTo>
                  <a:pt x="4893414" y="1746703"/>
                </a:lnTo>
                <a:lnTo>
                  <a:pt x="4895482" y="1747601"/>
                </a:lnTo>
                <a:cubicBezTo>
                  <a:pt x="4896917" y="1753944"/>
                  <a:pt x="4899696" y="1761300"/>
                  <a:pt x="4899584" y="1783699"/>
                </a:cubicBezTo>
                <a:cubicBezTo>
                  <a:pt x="4888791" y="1810936"/>
                  <a:pt x="4909162" y="1848198"/>
                  <a:pt x="4894806" y="1881995"/>
                </a:cubicBezTo>
                <a:cubicBezTo>
                  <a:pt x="4891095" y="1894424"/>
                  <a:pt x="4889211" y="1932888"/>
                  <a:pt x="4894702" y="1940154"/>
                </a:cubicBezTo>
                <a:cubicBezTo>
                  <a:pt x="4895513" y="1948172"/>
                  <a:pt x="4892867" y="1957532"/>
                  <a:pt x="4898986" y="1961221"/>
                </a:cubicBezTo>
                <a:cubicBezTo>
                  <a:pt x="4906255" y="1967327"/>
                  <a:pt x="4892830" y="1995341"/>
                  <a:pt x="4902063" y="1991332"/>
                </a:cubicBezTo>
                <a:cubicBezTo>
                  <a:pt x="4892826" y="2011227"/>
                  <a:pt x="4907874" y="2026986"/>
                  <a:pt x="4910843" y="2043680"/>
                </a:cubicBezTo>
                <a:lnTo>
                  <a:pt x="4913111" y="2093780"/>
                </a:lnTo>
                <a:cubicBezTo>
                  <a:pt x="4912819" y="2104963"/>
                  <a:pt x="4912526" y="2116147"/>
                  <a:pt x="4912235" y="2127331"/>
                </a:cubicBezTo>
                <a:cubicBezTo>
                  <a:pt x="4912081" y="2128947"/>
                  <a:pt x="4911927" y="2130563"/>
                  <a:pt x="4911774" y="2132180"/>
                </a:cubicBezTo>
                <a:lnTo>
                  <a:pt x="4902693" y="2171984"/>
                </a:lnTo>
                <a:cubicBezTo>
                  <a:pt x="4903894" y="2172990"/>
                  <a:pt x="4904991" y="2174315"/>
                  <a:pt x="4905943" y="2175920"/>
                </a:cubicBezTo>
                <a:lnTo>
                  <a:pt x="4908773" y="2188707"/>
                </a:lnTo>
                <a:lnTo>
                  <a:pt x="4904052" y="2199268"/>
                </a:lnTo>
                <a:lnTo>
                  <a:pt x="4893911" y="2249378"/>
                </a:lnTo>
                <a:lnTo>
                  <a:pt x="4883060" y="2322907"/>
                </a:lnTo>
                <a:lnTo>
                  <a:pt x="4878199" y="2333841"/>
                </a:lnTo>
                <a:cubicBezTo>
                  <a:pt x="4872134" y="2359072"/>
                  <a:pt x="4875268" y="2390080"/>
                  <a:pt x="4863832" y="2405746"/>
                </a:cubicBezTo>
                <a:lnTo>
                  <a:pt x="4860132" y="2443689"/>
                </a:lnTo>
                <a:lnTo>
                  <a:pt x="4863777" y="2448134"/>
                </a:lnTo>
                <a:lnTo>
                  <a:pt x="4862134" y="2459306"/>
                </a:lnTo>
                <a:cubicBezTo>
                  <a:pt x="4862270" y="2460323"/>
                  <a:pt x="4862408" y="2461340"/>
                  <a:pt x="4862544" y="2462358"/>
                </a:cubicBezTo>
                <a:cubicBezTo>
                  <a:pt x="4863348" y="2468183"/>
                  <a:pt x="4864002" y="2473955"/>
                  <a:pt x="4864049" y="2479770"/>
                </a:cubicBezTo>
                <a:cubicBezTo>
                  <a:pt x="4849538" y="2476510"/>
                  <a:pt x="4855223" y="2505567"/>
                  <a:pt x="4852627" y="2514583"/>
                </a:cubicBezTo>
                <a:lnTo>
                  <a:pt x="4850576" y="2514709"/>
                </a:lnTo>
                <a:lnTo>
                  <a:pt x="4842113" y="2666439"/>
                </a:lnTo>
                <a:lnTo>
                  <a:pt x="4850768" y="2690544"/>
                </a:lnTo>
                <a:lnTo>
                  <a:pt x="4853036" y="2740646"/>
                </a:lnTo>
                <a:cubicBezTo>
                  <a:pt x="4852743" y="2751830"/>
                  <a:pt x="4852452" y="2763013"/>
                  <a:pt x="4852159" y="2774197"/>
                </a:cubicBezTo>
                <a:cubicBezTo>
                  <a:pt x="4852006" y="2775813"/>
                  <a:pt x="4851852" y="2777429"/>
                  <a:pt x="4851699" y="2779045"/>
                </a:cubicBezTo>
                <a:lnTo>
                  <a:pt x="4842617" y="2818850"/>
                </a:lnTo>
                <a:cubicBezTo>
                  <a:pt x="4843819" y="2819856"/>
                  <a:pt x="4844915" y="2821182"/>
                  <a:pt x="4845868" y="2822786"/>
                </a:cubicBezTo>
                <a:lnTo>
                  <a:pt x="4848697" y="2835573"/>
                </a:lnTo>
                <a:lnTo>
                  <a:pt x="4843976" y="2846133"/>
                </a:lnTo>
                <a:lnTo>
                  <a:pt x="4833835" y="2896246"/>
                </a:lnTo>
                <a:lnTo>
                  <a:pt x="4826535" y="2945711"/>
                </a:lnTo>
                <a:cubicBezTo>
                  <a:pt x="4807919" y="3297000"/>
                  <a:pt x="4774287" y="3653361"/>
                  <a:pt x="4770687" y="3999577"/>
                </a:cubicBezTo>
                <a:cubicBezTo>
                  <a:pt x="4767748" y="4078096"/>
                  <a:pt x="4760894" y="4174113"/>
                  <a:pt x="4757955" y="4252632"/>
                </a:cubicBezTo>
                <a:cubicBezTo>
                  <a:pt x="4764534" y="4246730"/>
                  <a:pt x="4754187" y="4396558"/>
                  <a:pt x="4746917" y="4414955"/>
                </a:cubicBezTo>
                <a:lnTo>
                  <a:pt x="4656537" y="6050064"/>
                </a:lnTo>
                <a:lnTo>
                  <a:pt x="4661812" y="6086684"/>
                </a:lnTo>
                <a:cubicBezTo>
                  <a:pt x="4667576" y="6094577"/>
                  <a:pt x="4664275" y="6098656"/>
                  <a:pt x="4665332" y="6121067"/>
                </a:cubicBezTo>
                <a:cubicBezTo>
                  <a:pt x="4666388" y="6143476"/>
                  <a:pt x="4649733" y="6177068"/>
                  <a:pt x="4668152" y="6221142"/>
                </a:cubicBezTo>
                <a:cubicBezTo>
                  <a:pt x="4667735" y="6228689"/>
                  <a:pt x="4658097" y="6246990"/>
                  <a:pt x="4649673" y="6255466"/>
                </a:cubicBezTo>
                <a:lnTo>
                  <a:pt x="4645040" y="6258160"/>
                </a:lnTo>
                <a:cubicBezTo>
                  <a:pt x="4643893" y="6278926"/>
                  <a:pt x="4645845" y="6296913"/>
                  <a:pt x="4641598" y="6320461"/>
                </a:cubicBezTo>
                <a:cubicBezTo>
                  <a:pt x="4535457" y="6322746"/>
                  <a:pt x="2126262" y="6155193"/>
                  <a:pt x="724747" y="6068362"/>
                </a:cubicBezTo>
                <a:lnTo>
                  <a:pt x="415706" y="6051307"/>
                </a:lnTo>
                <a:lnTo>
                  <a:pt x="420012" y="6011137"/>
                </a:lnTo>
                <a:lnTo>
                  <a:pt x="424214" y="6004548"/>
                </a:lnTo>
                <a:cubicBezTo>
                  <a:pt x="424742" y="6003448"/>
                  <a:pt x="424392" y="6002721"/>
                  <a:pt x="424482" y="6001808"/>
                </a:cubicBezTo>
                <a:cubicBezTo>
                  <a:pt x="424572" y="6000894"/>
                  <a:pt x="424661" y="5999980"/>
                  <a:pt x="424751" y="5999066"/>
                </a:cubicBezTo>
                <a:cubicBezTo>
                  <a:pt x="424928" y="5997240"/>
                  <a:pt x="425294" y="5995212"/>
                  <a:pt x="425286" y="5993584"/>
                </a:cubicBezTo>
                <a:cubicBezTo>
                  <a:pt x="425230" y="5983140"/>
                  <a:pt x="424153" y="5996072"/>
                  <a:pt x="424972" y="5987694"/>
                </a:cubicBezTo>
                <a:cubicBezTo>
                  <a:pt x="424779" y="5986644"/>
                  <a:pt x="424455" y="5985762"/>
                  <a:pt x="424390" y="5984546"/>
                </a:cubicBezTo>
                <a:cubicBezTo>
                  <a:pt x="424349" y="5983776"/>
                  <a:pt x="424698" y="5982573"/>
                  <a:pt x="424659" y="5981803"/>
                </a:cubicBezTo>
                <a:cubicBezTo>
                  <a:pt x="424279" y="5974674"/>
                  <a:pt x="423729" y="5982198"/>
                  <a:pt x="424344" y="5975914"/>
                </a:cubicBezTo>
                <a:lnTo>
                  <a:pt x="423763" y="5972765"/>
                </a:lnTo>
                <a:cubicBezTo>
                  <a:pt x="422354" y="5965140"/>
                  <a:pt x="422317" y="5969355"/>
                  <a:pt x="423136" y="5960984"/>
                </a:cubicBezTo>
                <a:cubicBezTo>
                  <a:pt x="422942" y="5959935"/>
                  <a:pt x="422620" y="5959052"/>
                  <a:pt x="422554" y="5957836"/>
                </a:cubicBezTo>
                <a:cubicBezTo>
                  <a:pt x="422513" y="5957067"/>
                  <a:pt x="422944" y="5955758"/>
                  <a:pt x="422821" y="5955094"/>
                </a:cubicBezTo>
                <a:cubicBezTo>
                  <a:pt x="422548" y="5953610"/>
                  <a:pt x="420383" y="5954033"/>
                  <a:pt x="421392" y="5951537"/>
                </a:cubicBezTo>
                <a:lnTo>
                  <a:pt x="426782" y="5888089"/>
                </a:lnTo>
                <a:lnTo>
                  <a:pt x="448292" y="5480986"/>
                </a:lnTo>
                <a:lnTo>
                  <a:pt x="330530" y="5480986"/>
                </a:lnTo>
                <a:lnTo>
                  <a:pt x="330530" y="5395293"/>
                </a:lnTo>
                <a:lnTo>
                  <a:pt x="326057" y="5474970"/>
                </a:lnTo>
                <a:lnTo>
                  <a:pt x="270547" y="5477941"/>
                </a:lnTo>
                <a:cubicBezTo>
                  <a:pt x="270523" y="5464474"/>
                  <a:pt x="270498" y="5451008"/>
                  <a:pt x="270474" y="5437541"/>
                </a:cubicBezTo>
                <a:lnTo>
                  <a:pt x="273937" y="5430535"/>
                </a:lnTo>
                <a:cubicBezTo>
                  <a:pt x="274343" y="5429384"/>
                  <a:pt x="273915" y="5428700"/>
                  <a:pt x="273907" y="5427782"/>
                </a:cubicBezTo>
                <a:cubicBezTo>
                  <a:pt x="273897" y="5426864"/>
                  <a:pt x="273887" y="5425945"/>
                  <a:pt x="273877" y="5425027"/>
                </a:cubicBezTo>
                <a:cubicBezTo>
                  <a:pt x="273855" y="5423193"/>
                  <a:pt x="273998" y="5421136"/>
                  <a:pt x="273815" y="5419519"/>
                </a:cubicBezTo>
                <a:cubicBezTo>
                  <a:pt x="272627" y="5409143"/>
                  <a:pt x="272957" y="5422116"/>
                  <a:pt x="272864" y="5413698"/>
                </a:cubicBezTo>
                <a:cubicBezTo>
                  <a:pt x="272559" y="5412674"/>
                  <a:pt x="272141" y="5411834"/>
                  <a:pt x="271946" y="5410631"/>
                </a:cubicBezTo>
                <a:cubicBezTo>
                  <a:pt x="271820" y="5409871"/>
                  <a:pt x="272037" y="5408637"/>
                  <a:pt x="271914" y="5407876"/>
                </a:cubicBezTo>
                <a:cubicBezTo>
                  <a:pt x="270764" y="5400831"/>
                  <a:pt x="271033" y="5408369"/>
                  <a:pt x="270963" y="5402055"/>
                </a:cubicBezTo>
                <a:lnTo>
                  <a:pt x="270045" y="5398988"/>
                </a:lnTo>
                <a:cubicBezTo>
                  <a:pt x="267817" y="5391561"/>
                  <a:pt x="268237" y="5395755"/>
                  <a:pt x="268144" y="5387344"/>
                </a:cubicBezTo>
                <a:cubicBezTo>
                  <a:pt x="267838" y="5386323"/>
                  <a:pt x="267422" y="5385480"/>
                  <a:pt x="267225" y="5384278"/>
                </a:cubicBezTo>
                <a:cubicBezTo>
                  <a:pt x="267101" y="5383518"/>
                  <a:pt x="267386" y="5382170"/>
                  <a:pt x="267193" y="5381523"/>
                </a:cubicBezTo>
                <a:cubicBezTo>
                  <a:pt x="266761" y="5380078"/>
                  <a:pt x="264654" y="5380733"/>
                  <a:pt x="265387" y="5378142"/>
                </a:cubicBezTo>
                <a:cubicBezTo>
                  <a:pt x="264881" y="5356922"/>
                  <a:pt x="264374" y="5335703"/>
                  <a:pt x="263868" y="5314483"/>
                </a:cubicBezTo>
                <a:lnTo>
                  <a:pt x="192697" y="4040419"/>
                </a:lnTo>
                <a:lnTo>
                  <a:pt x="0" y="208389"/>
                </a:lnTo>
                <a:cubicBezTo>
                  <a:pt x="324854" y="204302"/>
                  <a:pt x="2354390" y="86208"/>
                  <a:pt x="2990554" y="54813"/>
                </a:cubicBezTo>
                <a:lnTo>
                  <a:pt x="3816982" y="20020"/>
                </a:lnTo>
                <a:close/>
              </a:path>
            </a:pathLst>
          </a:custGeom>
        </p:spPr>
      </p:pic>
      <p:sp>
        <p:nvSpPr>
          <p:cNvPr id="16" name="Freeform: Shape 15">
            <a:extLst>
              <a:ext uri="{FF2B5EF4-FFF2-40B4-BE49-F238E27FC236}">
                <a16:creationId xmlns:a16="http://schemas.microsoft.com/office/drawing/2014/main" id="{7D6766C1-D0DB-4C51-BF80-C1E17260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26689">
            <a:off x="6850302" y="405956"/>
            <a:ext cx="4368058" cy="5077615"/>
          </a:xfrm>
          <a:custGeom>
            <a:avLst/>
            <a:gdLst>
              <a:gd name="connsiteX0" fmla="*/ 4488693 w 4534331"/>
              <a:gd name="connsiteY0" fmla="*/ 246796 h 5270897"/>
              <a:gd name="connsiteX1" fmla="*/ 4516455 w 4534331"/>
              <a:gd name="connsiteY1" fmla="*/ 268550 h 5270897"/>
              <a:gd name="connsiteX2" fmla="*/ 4514689 w 4534331"/>
              <a:gd name="connsiteY2" fmla="*/ 300227 h 5270897"/>
              <a:gd name="connsiteX3" fmla="*/ 4517598 w 4534331"/>
              <a:gd name="connsiteY3" fmla="*/ 301940 h 5270897"/>
              <a:gd name="connsiteX4" fmla="*/ 4533956 w 4534331"/>
              <a:gd name="connsiteY4" fmla="*/ 333441 h 5270897"/>
              <a:gd name="connsiteX5" fmla="*/ 4511788 w 4534331"/>
              <a:gd name="connsiteY5" fmla="*/ 390953 h 5270897"/>
              <a:gd name="connsiteX6" fmla="*/ 4508315 w 4534331"/>
              <a:gd name="connsiteY6" fmla="*/ 414519 h 5270897"/>
              <a:gd name="connsiteX7" fmla="*/ 4503231 w 4534331"/>
              <a:gd name="connsiteY7" fmla="*/ 505644 h 5270897"/>
              <a:gd name="connsiteX8" fmla="*/ 4502584 w 4534331"/>
              <a:gd name="connsiteY8" fmla="*/ 551953 h 5270897"/>
              <a:gd name="connsiteX9" fmla="*/ 4499498 w 4534331"/>
              <a:gd name="connsiteY9" fmla="*/ 580350 h 5270897"/>
              <a:gd name="connsiteX10" fmla="*/ 4498831 w 4534331"/>
              <a:gd name="connsiteY10" fmla="*/ 584522 h 5270897"/>
              <a:gd name="connsiteX11" fmla="*/ 4485949 w 4534331"/>
              <a:gd name="connsiteY11" fmla="*/ 815495 h 5270897"/>
              <a:gd name="connsiteX12" fmla="*/ 4487655 w 4534331"/>
              <a:gd name="connsiteY12" fmla="*/ 820318 h 5270897"/>
              <a:gd name="connsiteX13" fmla="*/ 4485513 w 4534331"/>
              <a:gd name="connsiteY13" fmla="*/ 844093 h 5270897"/>
              <a:gd name="connsiteX14" fmla="*/ 4483919 w 4534331"/>
              <a:gd name="connsiteY14" fmla="*/ 851860 h 5270897"/>
              <a:gd name="connsiteX15" fmla="*/ 4477708 w 4534331"/>
              <a:gd name="connsiteY15" fmla="*/ 963230 h 5270897"/>
              <a:gd name="connsiteX16" fmla="*/ 4479776 w 4534331"/>
              <a:gd name="connsiteY16" fmla="*/ 964128 h 5270897"/>
              <a:gd name="connsiteX17" fmla="*/ 4483878 w 4534331"/>
              <a:gd name="connsiteY17" fmla="*/ 1000225 h 5270897"/>
              <a:gd name="connsiteX18" fmla="*/ 4479100 w 4534331"/>
              <a:gd name="connsiteY18" fmla="*/ 1098522 h 5270897"/>
              <a:gd name="connsiteX19" fmla="*/ 4476746 w 4534331"/>
              <a:gd name="connsiteY19" fmla="*/ 1111831 h 5270897"/>
              <a:gd name="connsiteX20" fmla="*/ 4476455 w 4534331"/>
              <a:gd name="connsiteY20" fmla="*/ 1116310 h 5270897"/>
              <a:gd name="connsiteX21" fmla="*/ 846131 w 4534331"/>
              <a:gd name="connsiteY21" fmla="*/ 513049 h 5270897"/>
              <a:gd name="connsiteX22" fmla="*/ 55505 w 4534331"/>
              <a:gd name="connsiteY22" fmla="*/ 5270897 h 5270897"/>
              <a:gd name="connsiteX23" fmla="*/ 0 w 4534331"/>
              <a:gd name="connsiteY23" fmla="*/ 5267834 h 5270897"/>
              <a:gd name="connsiteX24" fmla="*/ 4306 w 4534331"/>
              <a:gd name="connsiteY24" fmla="*/ 5227664 h 5270897"/>
              <a:gd name="connsiteX25" fmla="*/ 8508 w 4534331"/>
              <a:gd name="connsiteY25" fmla="*/ 5221075 h 5270897"/>
              <a:gd name="connsiteX26" fmla="*/ 8776 w 4534331"/>
              <a:gd name="connsiteY26" fmla="*/ 5218335 h 5270897"/>
              <a:gd name="connsiteX27" fmla="*/ 9045 w 4534331"/>
              <a:gd name="connsiteY27" fmla="*/ 5215593 h 5270897"/>
              <a:gd name="connsiteX28" fmla="*/ 9580 w 4534331"/>
              <a:gd name="connsiteY28" fmla="*/ 5210111 h 5270897"/>
              <a:gd name="connsiteX29" fmla="*/ 9266 w 4534331"/>
              <a:gd name="connsiteY29" fmla="*/ 5204221 h 5270897"/>
              <a:gd name="connsiteX30" fmla="*/ 8685 w 4534331"/>
              <a:gd name="connsiteY30" fmla="*/ 5201072 h 5270897"/>
              <a:gd name="connsiteX31" fmla="*/ 8952 w 4534331"/>
              <a:gd name="connsiteY31" fmla="*/ 5198330 h 5270897"/>
              <a:gd name="connsiteX32" fmla="*/ 8638 w 4534331"/>
              <a:gd name="connsiteY32" fmla="*/ 5192440 h 5270897"/>
              <a:gd name="connsiteX33" fmla="*/ 8057 w 4534331"/>
              <a:gd name="connsiteY33" fmla="*/ 5189292 h 5270897"/>
              <a:gd name="connsiteX34" fmla="*/ 7430 w 4534331"/>
              <a:gd name="connsiteY34" fmla="*/ 5177511 h 5270897"/>
              <a:gd name="connsiteX35" fmla="*/ 6848 w 4534331"/>
              <a:gd name="connsiteY35" fmla="*/ 5174363 h 5270897"/>
              <a:gd name="connsiteX36" fmla="*/ 7115 w 4534331"/>
              <a:gd name="connsiteY36" fmla="*/ 5171621 h 5270897"/>
              <a:gd name="connsiteX37" fmla="*/ 5686 w 4534331"/>
              <a:gd name="connsiteY37" fmla="*/ 5168064 h 5270897"/>
              <a:gd name="connsiteX38" fmla="*/ 11075 w 4534331"/>
              <a:gd name="connsiteY38" fmla="*/ 5104615 h 5270897"/>
              <a:gd name="connsiteX39" fmla="*/ 78405 w 4534331"/>
              <a:gd name="connsiteY39" fmla="*/ 3830343 h 5270897"/>
              <a:gd name="connsiteX40" fmla="*/ 302152 w 4534331"/>
              <a:gd name="connsiteY40" fmla="*/ 0 h 5270897"/>
              <a:gd name="connsiteX41" fmla="*/ 3291735 w 4534331"/>
              <a:gd name="connsiteY41" fmla="*/ 171441 h 5270897"/>
              <a:gd name="connsiteX42" fmla="*/ 4117066 w 4534331"/>
              <a:gd name="connsiteY42" fmla="*/ 226420 h 527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534331" h="5270897">
                <a:moveTo>
                  <a:pt x="4488693" y="246796"/>
                </a:moveTo>
                <a:lnTo>
                  <a:pt x="4516455" y="268550"/>
                </a:lnTo>
                <a:cubicBezTo>
                  <a:pt x="4515867" y="279110"/>
                  <a:pt x="4515278" y="289668"/>
                  <a:pt x="4514689" y="300227"/>
                </a:cubicBezTo>
                <a:lnTo>
                  <a:pt x="4517598" y="301940"/>
                </a:lnTo>
                <a:cubicBezTo>
                  <a:pt x="4527156" y="303643"/>
                  <a:pt x="4536316" y="290647"/>
                  <a:pt x="4533956" y="333441"/>
                </a:cubicBezTo>
                <a:cubicBezTo>
                  <a:pt x="4523360" y="353882"/>
                  <a:pt x="4516375" y="372813"/>
                  <a:pt x="4511788" y="390953"/>
                </a:cubicBezTo>
                <a:lnTo>
                  <a:pt x="4508315" y="414519"/>
                </a:lnTo>
                <a:lnTo>
                  <a:pt x="4503231" y="505644"/>
                </a:lnTo>
                <a:cubicBezTo>
                  <a:pt x="4503015" y="521080"/>
                  <a:pt x="4502800" y="536517"/>
                  <a:pt x="4502584" y="551953"/>
                </a:cubicBezTo>
                <a:cubicBezTo>
                  <a:pt x="4502314" y="556866"/>
                  <a:pt x="4501225" y="567371"/>
                  <a:pt x="4499498" y="580350"/>
                </a:cubicBezTo>
                <a:lnTo>
                  <a:pt x="4498831" y="584522"/>
                </a:lnTo>
                <a:lnTo>
                  <a:pt x="4485949" y="815495"/>
                </a:lnTo>
                <a:lnTo>
                  <a:pt x="4487655" y="820318"/>
                </a:lnTo>
                <a:cubicBezTo>
                  <a:pt x="4488154" y="827845"/>
                  <a:pt x="4487078" y="835888"/>
                  <a:pt x="4485513" y="844093"/>
                </a:cubicBezTo>
                <a:lnTo>
                  <a:pt x="4483919" y="851860"/>
                </a:lnTo>
                <a:lnTo>
                  <a:pt x="4477708" y="963230"/>
                </a:lnTo>
                <a:lnTo>
                  <a:pt x="4479776" y="964128"/>
                </a:lnTo>
                <a:cubicBezTo>
                  <a:pt x="4481211" y="970471"/>
                  <a:pt x="4483990" y="977827"/>
                  <a:pt x="4483878" y="1000225"/>
                </a:cubicBezTo>
                <a:cubicBezTo>
                  <a:pt x="4473085" y="1027463"/>
                  <a:pt x="4493456" y="1064724"/>
                  <a:pt x="4479100" y="1098522"/>
                </a:cubicBezTo>
                <a:cubicBezTo>
                  <a:pt x="4478172" y="1101630"/>
                  <a:pt x="4477358" y="1106364"/>
                  <a:pt x="4476746" y="1111831"/>
                </a:cubicBezTo>
                <a:lnTo>
                  <a:pt x="4476455" y="1116310"/>
                </a:lnTo>
                <a:lnTo>
                  <a:pt x="846131" y="513049"/>
                </a:lnTo>
                <a:lnTo>
                  <a:pt x="55505" y="5270897"/>
                </a:lnTo>
                <a:lnTo>
                  <a:pt x="0" y="5267834"/>
                </a:lnTo>
                <a:lnTo>
                  <a:pt x="4306" y="5227664"/>
                </a:lnTo>
                <a:lnTo>
                  <a:pt x="8508" y="5221075"/>
                </a:lnTo>
                <a:cubicBezTo>
                  <a:pt x="9036" y="5219975"/>
                  <a:pt x="8685" y="5219248"/>
                  <a:pt x="8776" y="5218335"/>
                </a:cubicBezTo>
                <a:lnTo>
                  <a:pt x="9045" y="5215593"/>
                </a:lnTo>
                <a:cubicBezTo>
                  <a:pt x="9222" y="5213767"/>
                  <a:pt x="9587" y="5211738"/>
                  <a:pt x="9580" y="5210111"/>
                </a:cubicBezTo>
                <a:cubicBezTo>
                  <a:pt x="9524" y="5199667"/>
                  <a:pt x="8446" y="5212599"/>
                  <a:pt x="9266" y="5204221"/>
                </a:cubicBezTo>
                <a:cubicBezTo>
                  <a:pt x="9073" y="5203170"/>
                  <a:pt x="8749" y="5202289"/>
                  <a:pt x="8685" y="5201072"/>
                </a:cubicBezTo>
                <a:cubicBezTo>
                  <a:pt x="8643" y="5200303"/>
                  <a:pt x="8992" y="5199100"/>
                  <a:pt x="8952" y="5198330"/>
                </a:cubicBezTo>
                <a:cubicBezTo>
                  <a:pt x="8573" y="5191202"/>
                  <a:pt x="8023" y="5198725"/>
                  <a:pt x="8638" y="5192440"/>
                </a:cubicBezTo>
                <a:lnTo>
                  <a:pt x="8057" y="5189292"/>
                </a:lnTo>
                <a:cubicBezTo>
                  <a:pt x="6648" y="5181667"/>
                  <a:pt x="6611" y="5185882"/>
                  <a:pt x="7430" y="5177511"/>
                </a:cubicBezTo>
                <a:cubicBezTo>
                  <a:pt x="7236" y="5176462"/>
                  <a:pt x="6914" y="5175579"/>
                  <a:pt x="6848" y="5174363"/>
                </a:cubicBezTo>
                <a:cubicBezTo>
                  <a:pt x="6807" y="5173594"/>
                  <a:pt x="7237" y="5172285"/>
                  <a:pt x="7115" y="5171621"/>
                </a:cubicBezTo>
                <a:cubicBezTo>
                  <a:pt x="6842" y="5170137"/>
                  <a:pt x="4677" y="5170560"/>
                  <a:pt x="5686" y="5168064"/>
                </a:cubicBezTo>
                <a:lnTo>
                  <a:pt x="11075" y="5104615"/>
                </a:lnTo>
                <a:lnTo>
                  <a:pt x="78405" y="3830343"/>
                </a:lnTo>
                <a:lnTo>
                  <a:pt x="302152" y="0"/>
                </a:lnTo>
                <a:cubicBezTo>
                  <a:pt x="625536" y="31145"/>
                  <a:pt x="2655916" y="133704"/>
                  <a:pt x="3291735" y="171441"/>
                </a:cubicBezTo>
                <a:lnTo>
                  <a:pt x="4117066" y="226420"/>
                </a:lnTo>
                <a:close/>
              </a:path>
            </a:pathLst>
          </a:custGeom>
          <a:solidFill>
            <a:srgbClr val="0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oup 17">
            <a:extLst>
              <a:ext uri="{FF2B5EF4-FFF2-40B4-BE49-F238E27FC236}">
                <a16:creationId xmlns:a16="http://schemas.microsoft.com/office/drawing/2014/main" id="{89DE5CA0-A7C9-46BC-B801-8D13190EA1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9" name="Group 18">
              <a:extLst>
                <a:ext uri="{FF2B5EF4-FFF2-40B4-BE49-F238E27FC236}">
                  <a16:creationId xmlns:a16="http://schemas.microsoft.com/office/drawing/2014/main" id="{408FA087-D27B-4F5B-978D-06587F9FD2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1" name="Straight Connector 20">
                <a:extLst>
                  <a:ext uri="{FF2B5EF4-FFF2-40B4-BE49-F238E27FC236}">
                    <a16:creationId xmlns:a16="http://schemas.microsoft.com/office/drawing/2014/main" id="{938CA980-4316-4B39-87F5-9206AF2074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3FB568-F4DF-41B0-A34F-76C7EE3379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Oval 19">
              <a:extLst>
                <a:ext uri="{FF2B5EF4-FFF2-40B4-BE49-F238E27FC236}">
                  <a16:creationId xmlns:a16="http://schemas.microsoft.com/office/drawing/2014/main" id="{CDB55374-F96D-46C8-897B-0E9795469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Freeform: Shape 23">
            <a:extLst>
              <a:ext uri="{FF2B5EF4-FFF2-40B4-BE49-F238E27FC236}">
                <a16:creationId xmlns:a16="http://schemas.microsoft.com/office/drawing/2014/main" id="{996B0B6E-CC11-46D4-82E8-3F9B18E54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2776">
            <a:off x="7295690" y="1176485"/>
            <a:ext cx="4305535" cy="5325441"/>
          </a:xfrm>
          <a:custGeom>
            <a:avLst/>
            <a:gdLst>
              <a:gd name="connsiteX0" fmla="*/ 127458 w 4457507"/>
              <a:gd name="connsiteY0" fmla="*/ 103043 h 5515902"/>
              <a:gd name="connsiteX1" fmla="*/ 118742 w 4457507"/>
              <a:gd name="connsiteY1" fmla="*/ 3939905 h 5515902"/>
              <a:gd name="connsiteX2" fmla="*/ 122936 w 4457507"/>
              <a:gd name="connsiteY2" fmla="*/ 5215949 h 5515902"/>
              <a:gd name="connsiteX3" fmla="*/ 121112 w 4457507"/>
              <a:gd name="connsiteY3" fmla="*/ 5279599 h 5515902"/>
              <a:gd name="connsiteX4" fmla="*/ 122738 w 4457507"/>
              <a:gd name="connsiteY4" fmla="*/ 5283070 h 5515902"/>
              <a:gd name="connsiteX5" fmla="*/ 122625 w 4457507"/>
              <a:gd name="connsiteY5" fmla="*/ 5285823 h 5515902"/>
              <a:gd name="connsiteX6" fmla="*/ 123382 w 4457507"/>
              <a:gd name="connsiteY6" fmla="*/ 5288933 h 5515902"/>
              <a:gd name="connsiteX7" fmla="*/ 124669 w 4457507"/>
              <a:gd name="connsiteY7" fmla="*/ 5300661 h 5515902"/>
              <a:gd name="connsiteX8" fmla="*/ 125425 w 4457507"/>
              <a:gd name="connsiteY8" fmla="*/ 5303772 h 5515902"/>
              <a:gd name="connsiteX9" fmla="*/ 126069 w 4457507"/>
              <a:gd name="connsiteY9" fmla="*/ 5309635 h 5515902"/>
              <a:gd name="connsiteX10" fmla="*/ 125955 w 4457507"/>
              <a:gd name="connsiteY10" fmla="*/ 5312388 h 5515902"/>
              <a:gd name="connsiteX11" fmla="*/ 126712 w 4457507"/>
              <a:gd name="connsiteY11" fmla="*/ 5315499 h 5515902"/>
              <a:gd name="connsiteX12" fmla="*/ 127356 w 4457507"/>
              <a:gd name="connsiteY12" fmla="*/ 5321362 h 5515902"/>
              <a:gd name="connsiteX13" fmla="*/ 127129 w 4457507"/>
              <a:gd name="connsiteY13" fmla="*/ 5326866 h 5515902"/>
              <a:gd name="connsiteX14" fmla="*/ 127014 w 4457507"/>
              <a:gd name="connsiteY14" fmla="*/ 5329618 h 5515902"/>
              <a:gd name="connsiteX15" fmla="*/ 126900 w 4457507"/>
              <a:gd name="connsiteY15" fmla="*/ 5332368 h 5515902"/>
              <a:gd name="connsiteX16" fmla="*/ 123074 w 4457507"/>
              <a:gd name="connsiteY16" fmla="*/ 5339183 h 5515902"/>
              <a:gd name="connsiteX17" fmla="*/ 121026 w 4457507"/>
              <a:gd name="connsiteY17" fmla="*/ 5379531 h 5515902"/>
              <a:gd name="connsiteX18" fmla="*/ 430538 w 4457507"/>
              <a:gd name="connsiteY18" fmla="*/ 5379238 h 5515902"/>
              <a:gd name="connsiteX19" fmla="*/ 4355361 w 4457507"/>
              <a:gd name="connsiteY19" fmla="*/ 5411414 h 5515902"/>
              <a:gd name="connsiteX20" fmla="*/ 4355306 w 4457507"/>
              <a:gd name="connsiteY20" fmla="*/ 5349018 h 5515902"/>
              <a:gd name="connsiteX21" fmla="*/ 4359780 w 4457507"/>
              <a:gd name="connsiteY21" fmla="*/ 5346069 h 5515902"/>
              <a:gd name="connsiteX22" fmla="*/ 4376306 w 4457507"/>
              <a:gd name="connsiteY22" fmla="*/ 5310763 h 5515902"/>
              <a:gd name="connsiteX23" fmla="*/ 4367882 w 4457507"/>
              <a:gd name="connsiteY23" fmla="*/ 5211003 h 5515902"/>
              <a:gd name="connsiteX24" fmla="*/ 4362441 w 4457507"/>
              <a:gd name="connsiteY24" fmla="*/ 5176871 h 5515902"/>
              <a:gd name="connsiteX25" fmla="*/ 4355121 w 4457507"/>
              <a:gd name="connsiteY25" fmla="*/ 5140605 h 5515902"/>
              <a:gd name="connsiteX26" fmla="*/ 4353716 w 4457507"/>
              <a:gd name="connsiteY26" fmla="*/ 3503001 h 5515902"/>
              <a:gd name="connsiteX27" fmla="*/ 4355640 w 4457507"/>
              <a:gd name="connsiteY27" fmla="*/ 3340314 h 5515902"/>
              <a:gd name="connsiteX28" fmla="*/ 4354169 w 4457507"/>
              <a:gd name="connsiteY28" fmla="*/ 3086943 h 5515902"/>
              <a:gd name="connsiteX29" fmla="*/ 4350863 w 4457507"/>
              <a:gd name="connsiteY29" fmla="*/ 2031603 h 5515902"/>
              <a:gd name="connsiteX30" fmla="*/ 4355379 w 4457507"/>
              <a:gd name="connsiteY30" fmla="*/ 1981807 h 5515902"/>
              <a:gd name="connsiteX31" fmla="*/ 4362696 w 4457507"/>
              <a:gd name="connsiteY31" fmla="*/ 1931205 h 5515902"/>
              <a:gd name="connsiteX32" fmla="*/ 4366817 w 4457507"/>
              <a:gd name="connsiteY32" fmla="*/ 1920396 h 5515902"/>
              <a:gd name="connsiteX33" fmla="*/ 4363276 w 4457507"/>
              <a:gd name="connsiteY33" fmla="*/ 1907788 h 5515902"/>
              <a:gd name="connsiteX34" fmla="*/ 4359810 w 4457507"/>
              <a:gd name="connsiteY34" fmla="*/ 1904041 h 5515902"/>
              <a:gd name="connsiteX35" fmla="*/ 4366646 w 4457507"/>
              <a:gd name="connsiteY35" fmla="*/ 1863789 h 5515902"/>
              <a:gd name="connsiteX36" fmla="*/ 4366834 w 4457507"/>
              <a:gd name="connsiteY36" fmla="*/ 1858923 h 5515902"/>
              <a:gd name="connsiteX37" fmla="*/ 4365829 w 4457507"/>
              <a:gd name="connsiteY37" fmla="*/ 1825376 h 5515902"/>
              <a:gd name="connsiteX38" fmla="*/ 4360756 w 4457507"/>
              <a:gd name="connsiteY38" fmla="*/ 1775480 h 5515902"/>
              <a:gd name="connsiteX39" fmla="*/ 4350764 w 4457507"/>
              <a:gd name="connsiteY39" fmla="*/ 1751897 h 5515902"/>
              <a:gd name="connsiteX40" fmla="*/ 4350710 w 4457507"/>
              <a:gd name="connsiteY40" fmla="*/ 1599932 h 5515902"/>
              <a:gd name="connsiteX41" fmla="*/ 4352750 w 4457507"/>
              <a:gd name="connsiteY41" fmla="*/ 1599691 h 5515902"/>
              <a:gd name="connsiteX42" fmla="*/ 4362203 w 4457507"/>
              <a:gd name="connsiteY42" fmla="*/ 1564292 h 5515902"/>
              <a:gd name="connsiteX43" fmla="*/ 4359725 w 4457507"/>
              <a:gd name="connsiteY43" fmla="*/ 1546992 h 5515902"/>
              <a:gd name="connsiteX44" fmla="*/ 4359144 w 4457507"/>
              <a:gd name="connsiteY44" fmla="*/ 1543968 h 5515902"/>
              <a:gd name="connsiteX45" fmla="*/ 4360158 w 4457507"/>
              <a:gd name="connsiteY45" fmla="*/ 1532721 h 5515902"/>
              <a:gd name="connsiteX46" fmla="*/ 4356271 w 4457507"/>
              <a:gd name="connsiteY46" fmla="*/ 1528488 h 5515902"/>
              <a:gd name="connsiteX47" fmla="*/ 4357838 w 4457507"/>
              <a:gd name="connsiteY47" fmla="*/ 1490397 h 5515902"/>
              <a:gd name="connsiteX48" fmla="*/ 4368153 w 4457507"/>
              <a:gd name="connsiteY48" fmla="*/ 1417799 h 5515902"/>
              <a:gd name="connsiteX49" fmla="*/ 4372393 w 4457507"/>
              <a:gd name="connsiteY49" fmla="*/ 1406611 h 5515902"/>
              <a:gd name="connsiteX50" fmla="*/ 4379105 w 4457507"/>
              <a:gd name="connsiteY50" fmla="*/ 1332589 h 5515902"/>
              <a:gd name="connsiteX51" fmla="*/ 4386422 w 4457507"/>
              <a:gd name="connsiteY51" fmla="*/ 1281989 h 5515902"/>
              <a:gd name="connsiteX52" fmla="*/ 4390544 w 4457507"/>
              <a:gd name="connsiteY52" fmla="*/ 1271180 h 5515902"/>
              <a:gd name="connsiteX53" fmla="*/ 4387002 w 4457507"/>
              <a:gd name="connsiteY53" fmla="*/ 1258572 h 5515902"/>
              <a:gd name="connsiteX54" fmla="*/ 4383536 w 4457507"/>
              <a:gd name="connsiteY54" fmla="*/ 1254825 h 5515902"/>
              <a:gd name="connsiteX55" fmla="*/ 4390372 w 4457507"/>
              <a:gd name="connsiteY55" fmla="*/ 1214574 h 5515902"/>
              <a:gd name="connsiteX56" fmla="*/ 4390560 w 4457507"/>
              <a:gd name="connsiteY56" fmla="*/ 1209707 h 5515902"/>
              <a:gd name="connsiteX57" fmla="*/ 4389554 w 4457507"/>
              <a:gd name="connsiteY57" fmla="*/ 1176159 h 5515902"/>
              <a:gd name="connsiteX58" fmla="*/ 4384483 w 4457507"/>
              <a:gd name="connsiteY58" fmla="*/ 1126265 h 5515902"/>
              <a:gd name="connsiteX59" fmla="*/ 4372782 w 4457507"/>
              <a:gd name="connsiteY59" fmla="*/ 1074492 h 5515902"/>
              <a:gd name="connsiteX60" fmla="*/ 4368023 w 4457507"/>
              <a:gd name="connsiteY60" fmla="*/ 1044600 h 5515902"/>
              <a:gd name="connsiteX61" fmla="*/ 4362564 w 4457507"/>
              <a:gd name="connsiteY61" fmla="*/ 1023807 h 5515902"/>
              <a:gd name="connsiteX62" fmla="*/ 4359409 w 4457507"/>
              <a:gd name="connsiteY62" fmla="*/ 965734 h 5515902"/>
              <a:gd name="connsiteX63" fmla="*/ 4358670 w 4457507"/>
              <a:gd name="connsiteY63" fmla="*/ 867323 h 5515902"/>
              <a:gd name="connsiteX64" fmla="*/ 4352551 w 4457507"/>
              <a:gd name="connsiteY64" fmla="*/ 831512 h 5515902"/>
              <a:gd name="connsiteX65" fmla="*/ 4350436 w 4457507"/>
              <a:gd name="connsiteY65" fmla="*/ 830732 h 5515902"/>
              <a:gd name="connsiteX66" fmla="*/ 4350396 w 4457507"/>
              <a:gd name="connsiteY66" fmla="*/ 719189 h 5515902"/>
              <a:gd name="connsiteX67" fmla="*/ 4351552 w 4457507"/>
              <a:gd name="connsiteY67" fmla="*/ 711345 h 5515902"/>
              <a:gd name="connsiteX68" fmla="*/ 4352358 w 4457507"/>
              <a:gd name="connsiteY68" fmla="*/ 687487 h 5515902"/>
              <a:gd name="connsiteX69" fmla="*/ 4350384 w 4457507"/>
              <a:gd name="connsiteY69" fmla="*/ 682767 h 5515902"/>
              <a:gd name="connsiteX70" fmla="*/ 4350301 w 4457507"/>
              <a:gd name="connsiteY70" fmla="*/ 451435 h 5515902"/>
              <a:gd name="connsiteX71" fmla="*/ 4350733 w 4457507"/>
              <a:gd name="connsiteY71" fmla="*/ 447233 h 5515902"/>
              <a:gd name="connsiteX72" fmla="*/ 4352222 w 4457507"/>
              <a:gd name="connsiteY72" fmla="*/ 418707 h 5515902"/>
              <a:gd name="connsiteX73" fmla="*/ 4350273 w 4457507"/>
              <a:gd name="connsiteY73" fmla="*/ 372435 h 5515902"/>
              <a:gd name="connsiteX74" fmla="*/ 4350241 w 4457507"/>
              <a:gd name="connsiteY74" fmla="*/ 281168 h 5515902"/>
              <a:gd name="connsiteX75" fmla="*/ 4352388 w 4457507"/>
              <a:gd name="connsiteY75" fmla="*/ 257444 h 5515902"/>
              <a:gd name="connsiteX76" fmla="*/ 4371298 w 4457507"/>
              <a:gd name="connsiteY76" fmla="*/ 198781 h 5515902"/>
              <a:gd name="connsiteX77" fmla="*/ 4353201 w 4457507"/>
              <a:gd name="connsiteY77" fmla="*/ 168246 h 5515902"/>
              <a:gd name="connsiteX78" fmla="*/ 4350200 w 4457507"/>
              <a:gd name="connsiteY78" fmla="*/ 166699 h 5515902"/>
              <a:gd name="connsiteX79" fmla="*/ 4350188 w 4457507"/>
              <a:gd name="connsiteY79" fmla="*/ 134973 h 5515902"/>
              <a:gd name="connsiteX80" fmla="*/ 4321251 w 4457507"/>
              <a:gd name="connsiteY80" fmla="*/ 114809 h 5515902"/>
              <a:gd name="connsiteX81" fmla="*/ 3949065 w 4457507"/>
              <a:gd name="connsiteY81" fmla="*/ 115293 h 5515902"/>
              <a:gd name="connsiteX82" fmla="*/ 3121950 w 4457507"/>
              <a:gd name="connsiteY82" fmla="*/ 106657 h 5515902"/>
              <a:gd name="connsiteX83" fmla="*/ 127458 w 4457507"/>
              <a:gd name="connsiteY83" fmla="*/ 103043 h 5515902"/>
              <a:gd name="connsiteX84" fmla="*/ 0 w 4457507"/>
              <a:gd name="connsiteY84" fmla="*/ 0 h 5515902"/>
              <a:gd name="connsiteX85" fmla="*/ 4457507 w 4457507"/>
              <a:gd name="connsiteY85" fmla="*/ 0 h 5515902"/>
              <a:gd name="connsiteX86" fmla="*/ 4457507 w 4457507"/>
              <a:gd name="connsiteY86" fmla="*/ 5515902 h 5515902"/>
              <a:gd name="connsiteX87" fmla="*/ 0 w 4457507"/>
              <a:gd name="connsiteY87" fmla="*/ 5515902 h 5515902"/>
              <a:gd name="connsiteX0" fmla="*/ 134086 w 4464135"/>
              <a:gd name="connsiteY0" fmla="*/ 114630 h 5527489"/>
              <a:gd name="connsiteX1" fmla="*/ 125370 w 4464135"/>
              <a:gd name="connsiteY1" fmla="*/ 3951492 h 5527489"/>
              <a:gd name="connsiteX2" fmla="*/ 129564 w 4464135"/>
              <a:gd name="connsiteY2" fmla="*/ 5227536 h 5527489"/>
              <a:gd name="connsiteX3" fmla="*/ 127740 w 4464135"/>
              <a:gd name="connsiteY3" fmla="*/ 5291186 h 5527489"/>
              <a:gd name="connsiteX4" fmla="*/ 129366 w 4464135"/>
              <a:gd name="connsiteY4" fmla="*/ 5294657 h 5527489"/>
              <a:gd name="connsiteX5" fmla="*/ 129253 w 4464135"/>
              <a:gd name="connsiteY5" fmla="*/ 5297410 h 5527489"/>
              <a:gd name="connsiteX6" fmla="*/ 130010 w 4464135"/>
              <a:gd name="connsiteY6" fmla="*/ 5300520 h 5527489"/>
              <a:gd name="connsiteX7" fmla="*/ 131297 w 4464135"/>
              <a:gd name="connsiteY7" fmla="*/ 5312248 h 5527489"/>
              <a:gd name="connsiteX8" fmla="*/ 132053 w 4464135"/>
              <a:gd name="connsiteY8" fmla="*/ 5315359 h 5527489"/>
              <a:gd name="connsiteX9" fmla="*/ 132697 w 4464135"/>
              <a:gd name="connsiteY9" fmla="*/ 5321222 h 5527489"/>
              <a:gd name="connsiteX10" fmla="*/ 132583 w 4464135"/>
              <a:gd name="connsiteY10" fmla="*/ 5323975 h 5527489"/>
              <a:gd name="connsiteX11" fmla="*/ 133340 w 4464135"/>
              <a:gd name="connsiteY11" fmla="*/ 5327086 h 5527489"/>
              <a:gd name="connsiteX12" fmla="*/ 133984 w 4464135"/>
              <a:gd name="connsiteY12" fmla="*/ 5332949 h 5527489"/>
              <a:gd name="connsiteX13" fmla="*/ 133757 w 4464135"/>
              <a:gd name="connsiteY13" fmla="*/ 5338453 h 5527489"/>
              <a:gd name="connsiteX14" fmla="*/ 133642 w 4464135"/>
              <a:gd name="connsiteY14" fmla="*/ 5341205 h 5527489"/>
              <a:gd name="connsiteX15" fmla="*/ 133528 w 4464135"/>
              <a:gd name="connsiteY15" fmla="*/ 5343955 h 5527489"/>
              <a:gd name="connsiteX16" fmla="*/ 129702 w 4464135"/>
              <a:gd name="connsiteY16" fmla="*/ 5350770 h 5527489"/>
              <a:gd name="connsiteX17" fmla="*/ 127654 w 4464135"/>
              <a:gd name="connsiteY17" fmla="*/ 5391118 h 5527489"/>
              <a:gd name="connsiteX18" fmla="*/ 437166 w 4464135"/>
              <a:gd name="connsiteY18" fmla="*/ 5390825 h 5527489"/>
              <a:gd name="connsiteX19" fmla="*/ 4361989 w 4464135"/>
              <a:gd name="connsiteY19" fmla="*/ 5423001 h 5527489"/>
              <a:gd name="connsiteX20" fmla="*/ 4361934 w 4464135"/>
              <a:gd name="connsiteY20" fmla="*/ 5360605 h 5527489"/>
              <a:gd name="connsiteX21" fmla="*/ 4366408 w 4464135"/>
              <a:gd name="connsiteY21" fmla="*/ 5357656 h 5527489"/>
              <a:gd name="connsiteX22" fmla="*/ 4382934 w 4464135"/>
              <a:gd name="connsiteY22" fmla="*/ 5322350 h 5527489"/>
              <a:gd name="connsiteX23" fmla="*/ 4374510 w 4464135"/>
              <a:gd name="connsiteY23" fmla="*/ 5222590 h 5527489"/>
              <a:gd name="connsiteX24" fmla="*/ 4369069 w 4464135"/>
              <a:gd name="connsiteY24" fmla="*/ 5188458 h 5527489"/>
              <a:gd name="connsiteX25" fmla="*/ 4361749 w 4464135"/>
              <a:gd name="connsiteY25" fmla="*/ 5152192 h 5527489"/>
              <a:gd name="connsiteX26" fmla="*/ 4360344 w 4464135"/>
              <a:gd name="connsiteY26" fmla="*/ 3514588 h 5527489"/>
              <a:gd name="connsiteX27" fmla="*/ 4362268 w 4464135"/>
              <a:gd name="connsiteY27" fmla="*/ 3351901 h 5527489"/>
              <a:gd name="connsiteX28" fmla="*/ 4360797 w 4464135"/>
              <a:gd name="connsiteY28" fmla="*/ 3098530 h 5527489"/>
              <a:gd name="connsiteX29" fmla="*/ 4357491 w 4464135"/>
              <a:gd name="connsiteY29" fmla="*/ 2043190 h 5527489"/>
              <a:gd name="connsiteX30" fmla="*/ 4362007 w 4464135"/>
              <a:gd name="connsiteY30" fmla="*/ 1993394 h 5527489"/>
              <a:gd name="connsiteX31" fmla="*/ 4369324 w 4464135"/>
              <a:gd name="connsiteY31" fmla="*/ 1942792 h 5527489"/>
              <a:gd name="connsiteX32" fmla="*/ 4373445 w 4464135"/>
              <a:gd name="connsiteY32" fmla="*/ 1931983 h 5527489"/>
              <a:gd name="connsiteX33" fmla="*/ 4369904 w 4464135"/>
              <a:gd name="connsiteY33" fmla="*/ 1919375 h 5527489"/>
              <a:gd name="connsiteX34" fmla="*/ 4366438 w 4464135"/>
              <a:gd name="connsiteY34" fmla="*/ 1915628 h 5527489"/>
              <a:gd name="connsiteX35" fmla="*/ 4373274 w 4464135"/>
              <a:gd name="connsiteY35" fmla="*/ 1875376 h 5527489"/>
              <a:gd name="connsiteX36" fmla="*/ 4373462 w 4464135"/>
              <a:gd name="connsiteY36" fmla="*/ 1870510 h 5527489"/>
              <a:gd name="connsiteX37" fmla="*/ 4372457 w 4464135"/>
              <a:gd name="connsiteY37" fmla="*/ 1836963 h 5527489"/>
              <a:gd name="connsiteX38" fmla="*/ 4367384 w 4464135"/>
              <a:gd name="connsiteY38" fmla="*/ 1787067 h 5527489"/>
              <a:gd name="connsiteX39" fmla="*/ 4357392 w 4464135"/>
              <a:gd name="connsiteY39" fmla="*/ 1763484 h 5527489"/>
              <a:gd name="connsiteX40" fmla="*/ 4357338 w 4464135"/>
              <a:gd name="connsiteY40" fmla="*/ 1611519 h 5527489"/>
              <a:gd name="connsiteX41" fmla="*/ 4359378 w 4464135"/>
              <a:gd name="connsiteY41" fmla="*/ 1611278 h 5527489"/>
              <a:gd name="connsiteX42" fmla="*/ 4368831 w 4464135"/>
              <a:gd name="connsiteY42" fmla="*/ 1575879 h 5527489"/>
              <a:gd name="connsiteX43" fmla="*/ 4366353 w 4464135"/>
              <a:gd name="connsiteY43" fmla="*/ 1558579 h 5527489"/>
              <a:gd name="connsiteX44" fmla="*/ 4365772 w 4464135"/>
              <a:gd name="connsiteY44" fmla="*/ 1555555 h 5527489"/>
              <a:gd name="connsiteX45" fmla="*/ 4366786 w 4464135"/>
              <a:gd name="connsiteY45" fmla="*/ 1544308 h 5527489"/>
              <a:gd name="connsiteX46" fmla="*/ 4362899 w 4464135"/>
              <a:gd name="connsiteY46" fmla="*/ 1540075 h 5527489"/>
              <a:gd name="connsiteX47" fmla="*/ 4364466 w 4464135"/>
              <a:gd name="connsiteY47" fmla="*/ 1501984 h 5527489"/>
              <a:gd name="connsiteX48" fmla="*/ 4374781 w 4464135"/>
              <a:gd name="connsiteY48" fmla="*/ 1429386 h 5527489"/>
              <a:gd name="connsiteX49" fmla="*/ 4379021 w 4464135"/>
              <a:gd name="connsiteY49" fmla="*/ 1418198 h 5527489"/>
              <a:gd name="connsiteX50" fmla="*/ 4385733 w 4464135"/>
              <a:gd name="connsiteY50" fmla="*/ 1344176 h 5527489"/>
              <a:gd name="connsiteX51" fmla="*/ 4393050 w 4464135"/>
              <a:gd name="connsiteY51" fmla="*/ 1293576 h 5527489"/>
              <a:gd name="connsiteX52" fmla="*/ 4397172 w 4464135"/>
              <a:gd name="connsiteY52" fmla="*/ 1282767 h 5527489"/>
              <a:gd name="connsiteX53" fmla="*/ 4393630 w 4464135"/>
              <a:gd name="connsiteY53" fmla="*/ 1270159 h 5527489"/>
              <a:gd name="connsiteX54" fmla="*/ 4390164 w 4464135"/>
              <a:gd name="connsiteY54" fmla="*/ 1266412 h 5527489"/>
              <a:gd name="connsiteX55" fmla="*/ 4397000 w 4464135"/>
              <a:gd name="connsiteY55" fmla="*/ 1226161 h 5527489"/>
              <a:gd name="connsiteX56" fmla="*/ 4397188 w 4464135"/>
              <a:gd name="connsiteY56" fmla="*/ 1221294 h 5527489"/>
              <a:gd name="connsiteX57" fmla="*/ 4396182 w 4464135"/>
              <a:gd name="connsiteY57" fmla="*/ 1187746 h 5527489"/>
              <a:gd name="connsiteX58" fmla="*/ 4391111 w 4464135"/>
              <a:gd name="connsiteY58" fmla="*/ 1137852 h 5527489"/>
              <a:gd name="connsiteX59" fmla="*/ 4379410 w 4464135"/>
              <a:gd name="connsiteY59" fmla="*/ 1086079 h 5527489"/>
              <a:gd name="connsiteX60" fmla="*/ 4374651 w 4464135"/>
              <a:gd name="connsiteY60" fmla="*/ 1056187 h 5527489"/>
              <a:gd name="connsiteX61" fmla="*/ 4369192 w 4464135"/>
              <a:gd name="connsiteY61" fmla="*/ 1035394 h 5527489"/>
              <a:gd name="connsiteX62" fmla="*/ 4366037 w 4464135"/>
              <a:gd name="connsiteY62" fmla="*/ 977321 h 5527489"/>
              <a:gd name="connsiteX63" fmla="*/ 4365298 w 4464135"/>
              <a:gd name="connsiteY63" fmla="*/ 878910 h 5527489"/>
              <a:gd name="connsiteX64" fmla="*/ 4359179 w 4464135"/>
              <a:gd name="connsiteY64" fmla="*/ 843099 h 5527489"/>
              <a:gd name="connsiteX65" fmla="*/ 4357064 w 4464135"/>
              <a:gd name="connsiteY65" fmla="*/ 842319 h 5527489"/>
              <a:gd name="connsiteX66" fmla="*/ 4357024 w 4464135"/>
              <a:gd name="connsiteY66" fmla="*/ 730776 h 5527489"/>
              <a:gd name="connsiteX67" fmla="*/ 4358180 w 4464135"/>
              <a:gd name="connsiteY67" fmla="*/ 722932 h 5527489"/>
              <a:gd name="connsiteX68" fmla="*/ 4358986 w 4464135"/>
              <a:gd name="connsiteY68" fmla="*/ 699074 h 5527489"/>
              <a:gd name="connsiteX69" fmla="*/ 4357012 w 4464135"/>
              <a:gd name="connsiteY69" fmla="*/ 694354 h 5527489"/>
              <a:gd name="connsiteX70" fmla="*/ 4356929 w 4464135"/>
              <a:gd name="connsiteY70" fmla="*/ 463022 h 5527489"/>
              <a:gd name="connsiteX71" fmla="*/ 4357361 w 4464135"/>
              <a:gd name="connsiteY71" fmla="*/ 458820 h 5527489"/>
              <a:gd name="connsiteX72" fmla="*/ 4358850 w 4464135"/>
              <a:gd name="connsiteY72" fmla="*/ 430294 h 5527489"/>
              <a:gd name="connsiteX73" fmla="*/ 4356901 w 4464135"/>
              <a:gd name="connsiteY73" fmla="*/ 384022 h 5527489"/>
              <a:gd name="connsiteX74" fmla="*/ 4356869 w 4464135"/>
              <a:gd name="connsiteY74" fmla="*/ 292755 h 5527489"/>
              <a:gd name="connsiteX75" fmla="*/ 4359016 w 4464135"/>
              <a:gd name="connsiteY75" fmla="*/ 269031 h 5527489"/>
              <a:gd name="connsiteX76" fmla="*/ 4377926 w 4464135"/>
              <a:gd name="connsiteY76" fmla="*/ 210368 h 5527489"/>
              <a:gd name="connsiteX77" fmla="*/ 4359829 w 4464135"/>
              <a:gd name="connsiteY77" fmla="*/ 179833 h 5527489"/>
              <a:gd name="connsiteX78" fmla="*/ 4356828 w 4464135"/>
              <a:gd name="connsiteY78" fmla="*/ 178286 h 5527489"/>
              <a:gd name="connsiteX79" fmla="*/ 4356816 w 4464135"/>
              <a:gd name="connsiteY79" fmla="*/ 146560 h 5527489"/>
              <a:gd name="connsiteX80" fmla="*/ 4327879 w 4464135"/>
              <a:gd name="connsiteY80" fmla="*/ 126396 h 5527489"/>
              <a:gd name="connsiteX81" fmla="*/ 3955693 w 4464135"/>
              <a:gd name="connsiteY81" fmla="*/ 126880 h 5527489"/>
              <a:gd name="connsiteX82" fmla="*/ 3128578 w 4464135"/>
              <a:gd name="connsiteY82" fmla="*/ 118244 h 5527489"/>
              <a:gd name="connsiteX83" fmla="*/ 134086 w 4464135"/>
              <a:gd name="connsiteY83" fmla="*/ 114630 h 5527489"/>
              <a:gd name="connsiteX84" fmla="*/ 0 w 4464135"/>
              <a:gd name="connsiteY84" fmla="*/ 0 h 5527489"/>
              <a:gd name="connsiteX85" fmla="*/ 4464135 w 4464135"/>
              <a:gd name="connsiteY85" fmla="*/ 11587 h 5527489"/>
              <a:gd name="connsiteX86" fmla="*/ 4464135 w 4464135"/>
              <a:gd name="connsiteY86" fmla="*/ 5527489 h 5527489"/>
              <a:gd name="connsiteX87" fmla="*/ 6628 w 4464135"/>
              <a:gd name="connsiteY87" fmla="*/ 5527489 h 5527489"/>
              <a:gd name="connsiteX88" fmla="*/ 0 w 4464135"/>
              <a:gd name="connsiteY88" fmla="*/ 0 h 5527489"/>
              <a:gd name="connsiteX0" fmla="*/ 139379 w 4469428"/>
              <a:gd name="connsiteY0" fmla="*/ 114630 h 5528158"/>
              <a:gd name="connsiteX1" fmla="*/ 130663 w 4469428"/>
              <a:gd name="connsiteY1" fmla="*/ 3951492 h 5528158"/>
              <a:gd name="connsiteX2" fmla="*/ 134857 w 4469428"/>
              <a:gd name="connsiteY2" fmla="*/ 5227536 h 5528158"/>
              <a:gd name="connsiteX3" fmla="*/ 133033 w 4469428"/>
              <a:gd name="connsiteY3" fmla="*/ 5291186 h 5528158"/>
              <a:gd name="connsiteX4" fmla="*/ 134659 w 4469428"/>
              <a:gd name="connsiteY4" fmla="*/ 5294657 h 5528158"/>
              <a:gd name="connsiteX5" fmla="*/ 134546 w 4469428"/>
              <a:gd name="connsiteY5" fmla="*/ 5297410 h 5528158"/>
              <a:gd name="connsiteX6" fmla="*/ 135303 w 4469428"/>
              <a:gd name="connsiteY6" fmla="*/ 5300520 h 5528158"/>
              <a:gd name="connsiteX7" fmla="*/ 136590 w 4469428"/>
              <a:gd name="connsiteY7" fmla="*/ 5312248 h 5528158"/>
              <a:gd name="connsiteX8" fmla="*/ 137346 w 4469428"/>
              <a:gd name="connsiteY8" fmla="*/ 5315359 h 5528158"/>
              <a:gd name="connsiteX9" fmla="*/ 137990 w 4469428"/>
              <a:gd name="connsiteY9" fmla="*/ 5321222 h 5528158"/>
              <a:gd name="connsiteX10" fmla="*/ 137876 w 4469428"/>
              <a:gd name="connsiteY10" fmla="*/ 5323975 h 5528158"/>
              <a:gd name="connsiteX11" fmla="*/ 138633 w 4469428"/>
              <a:gd name="connsiteY11" fmla="*/ 5327086 h 5528158"/>
              <a:gd name="connsiteX12" fmla="*/ 139277 w 4469428"/>
              <a:gd name="connsiteY12" fmla="*/ 5332949 h 5528158"/>
              <a:gd name="connsiteX13" fmla="*/ 139050 w 4469428"/>
              <a:gd name="connsiteY13" fmla="*/ 5338453 h 5528158"/>
              <a:gd name="connsiteX14" fmla="*/ 138935 w 4469428"/>
              <a:gd name="connsiteY14" fmla="*/ 5341205 h 5528158"/>
              <a:gd name="connsiteX15" fmla="*/ 138821 w 4469428"/>
              <a:gd name="connsiteY15" fmla="*/ 5343955 h 5528158"/>
              <a:gd name="connsiteX16" fmla="*/ 134995 w 4469428"/>
              <a:gd name="connsiteY16" fmla="*/ 5350770 h 5528158"/>
              <a:gd name="connsiteX17" fmla="*/ 132947 w 4469428"/>
              <a:gd name="connsiteY17" fmla="*/ 5391118 h 5528158"/>
              <a:gd name="connsiteX18" fmla="*/ 442459 w 4469428"/>
              <a:gd name="connsiteY18" fmla="*/ 5390825 h 5528158"/>
              <a:gd name="connsiteX19" fmla="*/ 4367282 w 4469428"/>
              <a:gd name="connsiteY19" fmla="*/ 5423001 h 5528158"/>
              <a:gd name="connsiteX20" fmla="*/ 4367227 w 4469428"/>
              <a:gd name="connsiteY20" fmla="*/ 5360605 h 5528158"/>
              <a:gd name="connsiteX21" fmla="*/ 4371701 w 4469428"/>
              <a:gd name="connsiteY21" fmla="*/ 5357656 h 5528158"/>
              <a:gd name="connsiteX22" fmla="*/ 4388227 w 4469428"/>
              <a:gd name="connsiteY22" fmla="*/ 5322350 h 5528158"/>
              <a:gd name="connsiteX23" fmla="*/ 4379803 w 4469428"/>
              <a:gd name="connsiteY23" fmla="*/ 5222590 h 5528158"/>
              <a:gd name="connsiteX24" fmla="*/ 4374362 w 4469428"/>
              <a:gd name="connsiteY24" fmla="*/ 5188458 h 5528158"/>
              <a:gd name="connsiteX25" fmla="*/ 4367042 w 4469428"/>
              <a:gd name="connsiteY25" fmla="*/ 5152192 h 5528158"/>
              <a:gd name="connsiteX26" fmla="*/ 4365637 w 4469428"/>
              <a:gd name="connsiteY26" fmla="*/ 3514588 h 5528158"/>
              <a:gd name="connsiteX27" fmla="*/ 4367561 w 4469428"/>
              <a:gd name="connsiteY27" fmla="*/ 3351901 h 5528158"/>
              <a:gd name="connsiteX28" fmla="*/ 4366090 w 4469428"/>
              <a:gd name="connsiteY28" fmla="*/ 3098530 h 5528158"/>
              <a:gd name="connsiteX29" fmla="*/ 4362784 w 4469428"/>
              <a:gd name="connsiteY29" fmla="*/ 2043190 h 5528158"/>
              <a:gd name="connsiteX30" fmla="*/ 4367300 w 4469428"/>
              <a:gd name="connsiteY30" fmla="*/ 1993394 h 5528158"/>
              <a:gd name="connsiteX31" fmla="*/ 4374617 w 4469428"/>
              <a:gd name="connsiteY31" fmla="*/ 1942792 h 5528158"/>
              <a:gd name="connsiteX32" fmla="*/ 4378738 w 4469428"/>
              <a:gd name="connsiteY32" fmla="*/ 1931983 h 5528158"/>
              <a:gd name="connsiteX33" fmla="*/ 4375197 w 4469428"/>
              <a:gd name="connsiteY33" fmla="*/ 1919375 h 5528158"/>
              <a:gd name="connsiteX34" fmla="*/ 4371731 w 4469428"/>
              <a:gd name="connsiteY34" fmla="*/ 1915628 h 5528158"/>
              <a:gd name="connsiteX35" fmla="*/ 4378567 w 4469428"/>
              <a:gd name="connsiteY35" fmla="*/ 1875376 h 5528158"/>
              <a:gd name="connsiteX36" fmla="*/ 4378755 w 4469428"/>
              <a:gd name="connsiteY36" fmla="*/ 1870510 h 5528158"/>
              <a:gd name="connsiteX37" fmla="*/ 4377750 w 4469428"/>
              <a:gd name="connsiteY37" fmla="*/ 1836963 h 5528158"/>
              <a:gd name="connsiteX38" fmla="*/ 4372677 w 4469428"/>
              <a:gd name="connsiteY38" fmla="*/ 1787067 h 5528158"/>
              <a:gd name="connsiteX39" fmla="*/ 4362685 w 4469428"/>
              <a:gd name="connsiteY39" fmla="*/ 1763484 h 5528158"/>
              <a:gd name="connsiteX40" fmla="*/ 4362631 w 4469428"/>
              <a:gd name="connsiteY40" fmla="*/ 1611519 h 5528158"/>
              <a:gd name="connsiteX41" fmla="*/ 4364671 w 4469428"/>
              <a:gd name="connsiteY41" fmla="*/ 1611278 h 5528158"/>
              <a:gd name="connsiteX42" fmla="*/ 4374124 w 4469428"/>
              <a:gd name="connsiteY42" fmla="*/ 1575879 h 5528158"/>
              <a:gd name="connsiteX43" fmla="*/ 4371646 w 4469428"/>
              <a:gd name="connsiteY43" fmla="*/ 1558579 h 5528158"/>
              <a:gd name="connsiteX44" fmla="*/ 4371065 w 4469428"/>
              <a:gd name="connsiteY44" fmla="*/ 1555555 h 5528158"/>
              <a:gd name="connsiteX45" fmla="*/ 4372079 w 4469428"/>
              <a:gd name="connsiteY45" fmla="*/ 1544308 h 5528158"/>
              <a:gd name="connsiteX46" fmla="*/ 4368192 w 4469428"/>
              <a:gd name="connsiteY46" fmla="*/ 1540075 h 5528158"/>
              <a:gd name="connsiteX47" fmla="*/ 4369759 w 4469428"/>
              <a:gd name="connsiteY47" fmla="*/ 1501984 h 5528158"/>
              <a:gd name="connsiteX48" fmla="*/ 4380074 w 4469428"/>
              <a:gd name="connsiteY48" fmla="*/ 1429386 h 5528158"/>
              <a:gd name="connsiteX49" fmla="*/ 4384314 w 4469428"/>
              <a:gd name="connsiteY49" fmla="*/ 1418198 h 5528158"/>
              <a:gd name="connsiteX50" fmla="*/ 4391026 w 4469428"/>
              <a:gd name="connsiteY50" fmla="*/ 1344176 h 5528158"/>
              <a:gd name="connsiteX51" fmla="*/ 4398343 w 4469428"/>
              <a:gd name="connsiteY51" fmla="*/ 1293576 h 5528158"/>
              <a:gd name="connsiteX52" fmla="*/ 4402465 w 4469428"/>
              <a:gd name="connsiteY52" fmla="*/ 1282767 h 5528158"/>
              <a:gd name="connsiteX53" fmla="*/ 4398923 w 4469428"/>
              <a:gd name="connsiteY53" fmla="*/ 1270159 h 5528158"/>
              <a:gd name="connsiteX54" fmla="*/ 4395457 w 4469428"/>
              <a:gd name="connsiteY54" fmla="*/ 1266412 h 5528158"/>
              <a:gd name="connsiteX55" fmla="*/ 4402293 w 4469428"/>
              <a:gd name="connsiteY55" fmla="*/ 1226161 h 5528158"/>
              <a:gd name="connsiteX56" fmla="*/ 4402481 w 4469428"/>
              <a:gd name="connsiteY56" fmla="*/ 1221294 h 5528158"/>
              <a:gd name="connsiteX57" fmla="*/ 4401475 w 4469428"/>
              <a:gd name="connsiteY57" fmla="*/ 1187746 h 5528158"/>
              <a:gd name="connsiteX58" fmla="*/ 4396404 w 4469428"/>
              <a:gd name="connsiteY58" fmla="*/ 1137852 h 5528158"/>
              <a:gd name="connsiteX59" fmla="*/ 4384703 w 4469428"/>
              <a:gd name="connsiteY59" fmla="*/ 1086079 h 5528158"/>
              <a:gd name="connsiteX60" fmla="*/ 4379944 w 4469428"/>
              <a:gd name="connsiteY60" fmla="*/ 1056187 h 5528158"/>
              <a:gd name="connsiteX61" fmla="*/ 4374485 w 4469428"/>
              <a:gd name="connsiteY61" fmla="*/ 1035394 h 5528158"/>
              <a:gd name="connsiteX62" fmla="*/ 4371330 w 4469428"/>
              <a:gd name="connsiteY62" fmla="*/ 977321 h 5528158"/>
              <a:gd name="connsiteX63" fmla="*/ 4370591 w 4469428"/>
              <a:gd name="connsiteY63" fmla="*/ 878910 h 5528158"/>
              <a:gd name="connsiteX64" fmla="*/ 4364472 w 4469428"/>
              <a:gd name="connsiteY64" fmla="*/ 843099 h 5528158"/>
              <a:gd name="connsiteX65" fmla="*/ 4362357 w 4469428"/>
              <a:gd name="connsiteY65" fmla="*/ 842319 h 5528158"/>
              <a:gd name="connsiteX66" fmla="*/ 4362317 w 4469428"/>
              <a:gd name="connsiteY66" fmla="*/ 730776 h 5528158"/>
              <a:gd name="connsiteX67" fmla="*/ 4363473 w 4469428"/>
              <a:gd name="connsiteY67" fmla="*/ 722932 h 5528158"/>
              <a:gd name="connsiteX68" fmla="*/ 4364279 w 4469428"/>
              <a:gd name="connsiteY68" fmla="*/ 699074 h 5528158"/>
              <a:gd name="connsiteX69" fmla="*/ 4362305 w 4469428"/>
              <a:gd name="connsiteY69" fmla="*/ 694354 h 5528158"/>
              <a:gd name="connsiteX70" fmla="*/ 4362222 w 4469428"/>
              <a:gd name="connsiteY70" fmla="*/ 463022 h 5528158"/>
              <a:gd name="connsiteX71" fmla="*/ 4362654 w 4469428"/>
              <a:gd name="connsiteY71" fmla="*/ 458820 h 5528158"/>
              <a:gd name="connsiteX72" fmla="*/ 4364143 w 4469428"/>
              <a:gd name="connsiteY72" fmla="*/ 430294 h 5528158"/>
              <a:gd name="connsiteX73" fmla="*/ 4362194 w 4469428"/>
              <a:gd name="connsiteY73" fmla="*/ 384022 h 5528158"/>
              <a:gd name="connsiteX74" fmla="*/ 4362162 w 4469428"/>
              <a:gd name="connsiteY74" fmla="*/ 292755 h 5528158"/>
              <a:gd name="connsiteX75" fmla="*/ 4364309 w 4469428"/>
              <a:gd name="connsiteY75" fmla="*/ 269031 h 5528158"/>
              <a:gd name="connsiteX76" fmla="*/ 4383219 w 4469428"/>
              <a:gd name="connsiteY76" fmla="*/ 210368 h 5528158"/>
              <a:gd name="connsiteX77" fmla="*/ 4365122 w 4469428"/>
              <a:gd name="connsiteY77" fmla="*/ 179833 h 5528158"/>
              <a:gd name="connsiteX78" fmla="*/ 4362121 w 4469428"/>
              <a:gd name="connsiteY78" fmla="*/ 178286 h 5528158"/>
              <a:gd name="connsiteX79" fmla="*/ 4362109 w 4469428"/>
              <a:gd name="connsiteY79" fmla="*/ 146560 h 5528158"/>
              <a:gd name="connsiteX80" fmla="*/ 4333172 w 4469428"/>
              <a:gd name="connsiteY80" fmla="*/ 126396 h 5528158"/>
              <a:gd name="connsiteX81" fmla="*/ 3960986 w 4469428"/>
              <a:gd name="connsiteY81" fmla="*/ 126880 h 5528158"/>
              <a:gd name="connsiteX82" fmla="*/ 3133871 w 4469428"/>
              <a:gd name="connsiteY82" fmla="*/ 118244 h 5528158"/>
              <a:gd name="connsiteX83" fmla="*/ 139379 w 4469428"/>
              <a:gd name="connsiteY83" fmla="*/ 114630 h 5528158"/>
              <a:gd name="connsiteX84" fmla="*/ 5293 w 4469428"/>
              <a:gd name="connsiteY84" fmla="*/ 0 h 5528158"/>
              <a:gd name="connsiteX85" fmla="*/ 4469428 w 4469428"/>
              <a:gd name="connsiteY85" fmla="*/ 11587 h 5528158"/>
              <a:gd name="connsiteX86" fmla="*/ 4469428 w 4469428"/>
              <a:gd name="connsiteY86" fmla="*/ 5527489 h 5528158"/>
              <a:gd name="connsiteX87" fmla="*/ 0 w 4469428"/>
              <a:gd name="connsiteY87" fmla="*/ 5528158 h 5528158"/>
              <a:gd name="connsiteX88" fmla="*/ 5293 w 4469428"/>
              <a:gd name="connsiteY88" fmla="*/ 0 h 5528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4469428" h="5528158">
                <a:moveTo>
                  <a:pt x="139379" y="114630"/>
                </a:moveTo>
                <a:cubicBezTo>
                  <a:pt x="136474" y="1393584"/>
                  <a:pt x="133568" y="2672538"/>
                  <a:pt x="130663" y="3951492"/>
                </a:cubicBezTo>
                <a:lnTo>
                  <a:pt x="134857" y="5227536"/>
                </a:lnTo>
                <a:lnTo>
                  <a:pt x="133033" y="5291186"/>
                </a:lnTo>
                <a:cubicBezTo>
                  <a:pt x="132165" y="5293735"/>
                  <a:pt x="134303" y="5293191"/>
                  <a:pt x="134659" y="5294657"/>
                </a:cubicBezTo>
                <a:cubicBezTo>
                  <a:pt x="134818" y="5295314"/>
                  <a:pt x="134461" y="5296645"/>
                  <a:pt x="134546" y="5297410"/>
                </a:cubicBezTo>
                <a:cubicBezTo>
                  <a:pt x="134680" y="5298621"/>
                  <a:pt x="135050" y="5299484"/>
                  <a:pt x="135303" y="5300520"/>
                </a:cubicBezTo>
                <a:cubicBezTo>
                  <a:pt x="134955" y="5308925"/>
                  <a:pt x="134756" y="5304714"/>
                  <a:pt x="136590" y="5312248"/>
                </a:cubicBezTo>
                <a:lnTo>
                  <a:pt x="137346" y="5315359"/>
                </a:lnTo>
                <a:cubicBezTo>
                  <a:pt x="137085" y="5321668"/>
                  <a:pt x="137212" y="5314126"/>
                  <a:pt x="137990" y="5321222"/>
                </a:cubicBezTo>
                <a:cubicBezTo>
                  <a:pt x="138073" y="5321988"/>
                  <a:pt x="137792" y="5323209"/>
                  <a:pt x="137876" y="5323975"/>
                </a:cubicBezTo>
                <a:cubicBezTo>
                  <a:pt x="138009" y="5325186"/>
                  <a:pt x="138382" y="5326048"/>
                  <a:pt x="138633" y="5327086"/>
                </a:cubicBezTo>
                <a:cubicBezTo>
                  <a:pt x="138285" y="5335497"/>
                  <a:pt x="138636" y="5322525"/>
                  <a:pt x="139277" y="5332949"/>
                </a:cubicBezTo>
                <a:cubicBezTo>
                  <a:pt x="139376" y="5334574"/>
                  <a:pt x="139125" y="5336619"/>
                  <a:pt x="139050" y="5338453"/>
                </a:cubicBezTo>
                <a:cubicBezTo>
                  <a:pt x="139012" y="5339370"/>
                  <a:pt x="138973" y="5340288"/>
                  <a:pt x="138935" y="5341205"/>
                </a:cubicBezTo>
                <a:cubicBezTo>
                  <a:pt x="138896" y="5342122"/>
                  <a:pt x="139287" y="5342828"/>
                  <a:pt x="138821" y="5343955"/>
                </a:cubicBezTo>
                <a:lnTo>
                  <a:pt x="134995" y="5350770"/>
                </a:lnTo>
                <a:cubicBezTo>
                  <a:pt x="134312" y="5364219"/>
                  <a:pt x="133630" y="5377669"/>
                  <a:pt x="132947" y="5391118"/>
                </a:cubicBezTo>
                <a:lnTo>
                  <a:pt x="442459" y="5390825"/>
                </a:lnTo>
                <a:lnTo>
                  <a:pt x="4367282" y="5423001"/>
                </a:lnTo>
                <a:cubicBezTo>
                  <a:pt x="4370202" y="5399252"/>
                  <a:pt x="4367245" y="5381403"/>
                  <a:pt x="4367227" y="5360605"/>
                </a:cubicBezTo>
                <a:lnTo>
                  <a:pt x="4371701" y="5357656"/>
                </a:lnTo>
                <a:cubicBezTo>
                  <a:pt x="4379637" y="5348721"/>
                  <a:pt x="4388234" y="5329909"/>
                  <a:pt x="4388227" y="5322350"/>
                </a:cubicBezTo>
                <a:cubicBezTo>
                  <a:pt x="4367368" y="5279378"/>
                  <a:pt x="4382114" y="5244904"/>
                  <a:pt x="4379803" y="5222590"/>
                </a:cubicBezTo>
                <a:cubicBezTo>
                  <a:pt x="4377491" y="5200274"/>
                  <a:pt x="4380559" y="5196016"/>
                  <a:pt x="4374362" y="5188458"/>
                </a:cubicBezTo>
                <a:lnTo>
                  <a:pt x="4367042" y="5152192"/>
                </a:lnTo>
                <a:cubicBezTo>
                  <a:pt x="4366574" y="4606324"/>
                  <a:pt x="4366105" y="4060456"/>
                  <a:pt x="4365637" y="3514588"/>
                </a:cubicBezTo>
                <a:cubicBezTo>
                  <a:pt x="4371865" y="3495812"/>
                  <a:pt x="4373799" y="3345640"/>
                  <a:pt x="4367561" y="3351901"/>
                </a:cubicBezTo>
                <a:cubicBezTo>
                  <a:pt x="4366094" y="3273341"/>
                  <a:pt x="4367556" y="3177091"/>
                  <a:pt x="4366090" y="3098530"/>
                </a:cubicBezTo>
                <a:cubicBezTo>
                  <a:pt x="4350280" y="2752657"/>
                  <a:pt x="4363886" y="2394970"/>
                  <a:pt x="4362784" y="2043190"/>
                </a:cubicBezTo>
                <a:lnTo>
                  <a:pt x="4367300" y="1993394"/>
                </a:lnTo>
                <a:lnTo>
                  <a:pt x="4374617" y="1942792"/>
                </a:lnTo>
                <a:lnTo>
                  <a:pt x="4378738" y="1931983"/>
                </a:lnTo>
                <a:lnTo>
                  <a:pt x="4375197" y="1919375"/>
                </a:lnTo>
                <a:cubicBezTo>
                  <a:pt x="4374156" y="1917827"/>
                  <a:pt x="4372987" y="1916564"/>
                  <a:pt x="4371731" y="1915628"/>
                </a:cubicBezTo>
                <a:lnTo>
                  <a:pt x="4378567" y="1875376"/>
                </a:lnTo>
                <a:cubicBezTo>
                  <a:pt x="4378630" y="1873754"/>
                  <a:pt x="4378692" y="1872132"/>
                  <a:pt x="4378755" y="1870510"/>
                </a:cubicBezTo>
                <a:lnTo>
                  <a:pt x="4377750" y="1836963"/>
                </a:lnTo>
                <a:lnTo>
                  <a:pt x="4372677" y="1787067"/>
                </a:lnTo>
                <a:lnTo>
                  <a:pt x="4362685" y="1763484"/>
                </a:lnTo>
                <a:lnTo>
                  <a:pt x="4362631" y="1611519"/>
                </a:lnTo>
                <a:lnTo>
                  <a:pt x="4364671" y="1611278"/>
                </a:lnTo>
                <a:cubicBezTo>
                  <a:pt x="4366758" y="1602131"/>
                  <a:pt x="4359453" y="1573438"/>
                  <a:pt x="4374124" y="1575879"/>
                </a:cubicBezTo>
                <a:cubicBezTo>
                  <a:pt x="4373751" y="1570076"/>
                  <a:pt x="4372775" y="1564350"/>
                  <a:pt x="4371646" y="1558579"/>
                </a:cubicBezTo>
                <a:cubicBezTo>
                  <a:pt x="4371453" y="1557570"/>
                  <a:pt x="4371259" y="1556563"/>
                  <a:pt x="4371065" y="1555555"/>
                </a:cubicBezTo>
                <a:lnTo>
                  <a:pt x="4372079" y="1544308"/>
                </a:lnTo>
                <a:lnTo>
                  <a:pt x="4368192" y="1540075"/>
                </a:lnTo>
                <a:cubicBezTo>
                  <a:pt x="4368714" y="1527378"/>
                  <a:pt x="4369237" y="1514681"/>
                  <a:pt x="4369759" y="1501984"/>
                </a:cubicBezTo>
                <a:cubicBezTo>
                  <a:pt x="4380299" y="1485701"/>
                  <a:pt x="4375432" y="1454918"/>
                  <a:pt x="4380074" y="1429386"/>
                </a:cubicBezTo>
                <a:lnTo>
                  <a:pt x="4384314" y="1418198"/>
                </a:lnTo>
                <a:lnTo>
                  <a:pt x="4391026" y="1344176"/>
                </a:lnTo>
                <a:lnTo>
                  <a:pt x="4398343" y="1293576"/>
                </a:lnTo>
                <a:lnTo>
                  <a:pt x="4402465" y="1282767"/>
                </a:lnTo>
                <a:lnTo>
                  <a:pt x="4398923" y="1270159"/>
                </a:lnTo>
                <a:cubicBezTo>
                  <a:pt x="4397882" y="1268610"/>
                  <a:pt x="4396712" y="1267349"/>
                  <a:pt x="4395457" y="1266412"/>
                </a:cubicBezTo>
                <a:lnTo>
                  <a:pt x="4402293" y="1226161"/>
                </a:lnTo>
                <a:cubicBezTo>
                  <a:pt x="4402355" y="1224538"/>
                  <a:pt x="4402419" y="1222916"/>
                  <a:pt x="4402481" y="1221294"/>
                </a:cubicBezTo>
                <a:cubicBezTo>
                  <a:pt x="4402146" y="1210111"/>
                  <a:pt x="4401811" y="1198928"/>
                  <a:pt x="4401475" y="1187746"/>
                </a:cubicBezTo>
                <a:lnTo>
                  <a:pt x="4396404" y="1137852"/>
                </a:lnTo>
                <a:cubicBezTo>
                  <a:pt x="4392504" y="1121351"/>
                  <a:pt x="4376596" y="1106460"/>
                  <a:pt x="4384703" y="1086079"/>
                </a:cubicBezTo>
                <a:cubicBezTo>
                  <a:pt x="4375710" y="1090599"/>
                  <a:pt x="4387543" y="1061876"/>
                  <a:pt x="4379944" y="1056187"/>
                </a:cubicBezTo>
                <a:cubicBezTo>
                  <a:pt x="4373628" y="1052847"/>
                  <a:pt x="4375745" y="1043354"/>
                  <a:pt x="4374485" y="1035394"/>
                </a:cubicBezTo>
                <a:cubicBezTo>
                  <a:pt x="4368596" y="1028447"/>
                  <a:pt x="4368321" y="989938"/>
                  <a:pt x="4371330" y="977321"/>
                </a:cubicBezTo>
                <a:cubicBezTo>
                  <a:pt x="4383769" y="942771"/>
                  <a:pt x="4361342" y="906710"/>
                  <a:pt x="4370591" y="878910"/>
                </a:cubicBezTo>
                <a:cubicBezTo>
                  <a:pt x="4369448" y="856541"/>
                  <a:pt x="4366261" y="849352"/>
                  <a:pt x="4364472" y="843099"/>
                </a:cubicBezTo>
                <a:lnTo>
                  <a:pt x="4362357" y="842319"/>
                </a:lnTo>
                <a:cubicBezTo>
                  <a:pt x="4362344" y="805138"/>
                  <a:pt x="4362330" y="767957"/>
                  <a:pt x="4362317" y="730776"/>
                </a:cubicBezTo>
                <a:lnTo>
                  <a:pt x="4363473" y="722932"/>
                </a:lnTo>
                <a:cubicBezTo>
                  <a:pt x="4364576" y="714652"/>
                  <a:pt x="4365200" y="706561"/>
                  <a:pt x="4364279" y="699074"/>
                </a:cubicBezTo>
                <a:lnTo>
                  <a:pt x="4362305" y="694354"/>
                </a:lnTo>
                <a:cubicBezTo>
                  <a:pt x="4362277" y="617243"/>
                  <a:pt x="4362250" y="540133"/>
                  <a:pt x="4362222" y="463022"/>
                </a:cubicBezTo>
                <a:lnTo>
                  <a:pt x="4362654" y="458820"/>
                </a:lnTo>
                <a:cubicBezTo>
                  <a:pt x="4363650" y="445764"/>
                  <a:pt x="4364149" y="435215"/>
                  <a:pt x="4364143" y="430294"/>
                </a:cubicBezTo>
                <a:cubicBezTo>
                  <a:pt x="4363494" y="414870"/>
                  <a:pt x="4362843" y="399446"/>
                  <a:pt x="4362194" y="384022"/>
                </a:cubicBezTo>
                <a:cubicBezTo>
                  <a:pt x="4362183" y="353600"/>
                  <a:pt x="4362173" y="323177"/>
                  <a:pt x="4362162" y="292755"/>
                </a:cubicBezTo>
                <a:lnTo>
                  <a:pt x="4364309" y="269031"/>
                </a:lnTo>
                <a:cubicBezTo>
                  <a:pt x="4367872" y="250663"/>
                  <a:pt x="4373785" y="231370"/>
                  <a:pt x="4383219" y="210368"/>
                </a:cubicBezTo>
                <a:cubicBezTo>
                  <a:pt x="4383177" y="167508"/>
                  <a:pt x="4374760" y="180998"/>
                  <a:pt x="4365122" y="179833"/>
                </a:cubicBezTo>
                <a:lnTo>
                  <a:pt x="4362121" y="178286"/>
                </a:lnTo>
                <a:cubicBezTo>
                  <a:pt x="4362117" y="167710"/>
                  <a:pt x="4362114" y="157135"/>
                  <a:pt x="4362109" y="146560"/>
                </a:cubicBezTo>
                <a:lnTo>
                  <a:pt x="4333172" y="126396"/>
                </a:lnTo>
                <a:lnTo>
                  <a:pt x="3960986" y="126880"/>
                </a:lnTo>
                <a:lnTo>
                  <a:pt x="3133871" y="118244"/>
                </a:lnTo>
                <a:lnTo>
                  <a:pt x="139379" y="114630"/>
                </a:lnTo>
                <a:close/>
                <a:moveTo>
                  <a:pt x="5293" y="0"/>
                </a:moveTo>
                <a:lnTo>
                  <a:pt x="4469428" y="11587"/>
                </a:lnTo>
                <a:lnTo>
                  <a:pt x="4469428" y="5527489"/>
                </a:lnTo>
                <a:lnTo>
                  <a:pt x="0" y="5528158"/>
                </a:lnTo>
                <a:cubicBezTo>
                  <a:pt x="0" y="3689524"/>
                  <a:pt x="5293" y="1838634"/>
                  <a:pt x="529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EE80537C-5E67-4185-94E7-D0828C0FA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22665">
            <a:off x="11013944" y="5321142"/>
            <a:ext cx="444795" cy="1782644"/>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48871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Rectangle 9">
            <a:extLst>
              <a:ext uri="{FF2B5EF4-FFF2-40B4-BE49-F238E27FC236}">
                <a16:creationId xmlns:a16="http://schemas.microsoft.com/office/drawing/2014/main" id="{8F08FD56-DA92-4BD4-98BB-9311E5E52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EFFAEE8-151F-BADB-3E52-3D5208A02062}"/>
              </a:ext>
            </a:extLst>
          </p:cNvPr>
          <p:cNvSpPr>
            <a:spLocks noGrp="1"/>
          </p:cNvSpPr>
          <p:nvPr>
            <p:ph type="title"/>
          </p:nvPr>
        </p:nvSpPr>
        <p:spPr>
          <a:xfrm rot="21277224">
            <a:off x="6093962" y="520926"/>
            <a:ext cx="5032572" cy="1911743"/>
          </a:xfrm>
        </p:spPr>
        <p:txBody>
          <a:bodyPr>
            <a:normAutofit/>
          </a:bodyPr>
          <a:lstStyle/>
          <a:p>
            <a:r>
              <a:rPr lang="en-US" dirty="0"/>
              <a:t>Our Goals - </a:t>
            </a:r>
            <a:endParaRPr lang="he-IL" dirty="0"/>
          </a:p>
        </p:txBody>
      </p:sp>
      <p:sp>
        <p:nvSpPr>
          <p:cNvPr id="48" name="Rectangle 11">
            <a:extLst>
              <a:ext uri="{FF2B5EF4-FFF2-40B4-BE49-F238E27FC236}">
                <a16:creationId xmlns:a16="http://schemas.microsoft.com/office/drawing/2014/main" id="{C5D5E9CC-2294-46D1-89D0-F8C6FA5C4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420">
            <a:off x="780270" y="331637"/>
            <a:ext cx="4892736" cy="5837881"/>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13">
            <a:extLst>
              <a:ext uri="{FF2B5EF4-FFF2-40B4-BE49-F238E27FC236}">
                <a16:creationId xmlns:a16="http://schemas.microsoft.com/office/drawing/2014/main" id="{5BABD217-EF3C-4AF3-9C20-A6619D211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27644">
            <a:off x="741222" y="293814"/>
            <a:ext cx="4987909" cy="5883149"/>
          </a:xfrm>
          <a:custGeom>
            <a:avLst/>
            <a:gdLst>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0 w 4662328"/>
              <a:gd name="connsiteY84" fmla="*/ 3811601 h 5549975"/>
              <a:gd name="connsiteX85" fmla="*/ 110031 w 4662328"/>
              <a:gd name="connsiteY85" fmla="*/ 3811601 h 5549975"/>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110031 w 4662328"/>
              <a:gd name="connsiteY84" fmla="*/ 3811601 h 5549975"/>
              <a:gd name="connsiteX85" fmla="*/ 412307 w 4662328"/>
              <a:gd name="connsiteY85" fmla="*/ 0 h 5549975"/>
              <a:gd name="connsiteX0" fmla="*/ 302276 w 4552297"/>
              <a:gd name="connsiteY0" fmla="*/ 0 h 5549975"/>
              <a:gd name="connsiteX1" fmla="*/ 3304462 w 4552297"/>
              <a:gd name="connsiteY1" fmla="*/ 171842 h 5549975"/>
              <a:gd name="connsiteX2" fmla="*/ 4133273 w 4552297"/>
              <a:gd name="connsiteY2" fmla="*/ 226950 h 5549975"/>
              <a:gd name="connsiteX3" fmla="*/ 4506467 w 4552297"/>
              <a:gd name="connsiteY3" fmla="*/ 247374 h 5549975"/>
              <a:gd name="connsiteX4" fmla="*/ 4534346 w 4552297"/>
              <a:gd name="connsiteY4" fmla="*/ 269179 h 5549975"/>
              <a:gd name="connsiteX5" fmla="*/ 4532572 w 4552297"/>
              <a:gd name="connsiteY5" fmla="*/ 300930 h 5549975"/>
              <a:gd name="connsiteX6" fmla="*/ 4535494 w 4552297"/>
              <a:gd name="connsiteY6" fmla="*/ 302647 h 5549975"/>
              <a:gd name="connsiteX7" fmla="*/ 4551920 w 4552297"/>
              <a:gd name="connsiteY7" fmla="*/ 334222 h 5549975"/>
              <a:gd name="connsiteX8" fmla="*/ 4529659 w 4552297"/>
              <a:gd name="connsiteY8" fmla="*/ 391868 h 5549975"/>
              <a:gd name="connsiteX9" fmla="*/ 4526171 w 4552297"/>
              <a:gd name="connsiteY9" fmla="*/ 415489 h 5549975"/>
              <a:gd name="connsiteX10" fmla="*/ 4521066 w 4552297"/>
              <a:gd name="connsiteY10" fmla="*/ 506828 h 5549975"/>
              <a:gd name="connsiteX11" fmla="*/ 4520416 w 4552297"/>
              <a:gd name="connsiteY11" fmla="*/ 553245 h 5549975"/>
              <a:gd name="connsiteX12" fmla="*/ 4517317 w 4552297"/>
              <a:gd name="connsiteY12" fmla="*/ 581709 h 5549975"/>
              <a:gd name="connsiteX13" fmla="*/ 4516648 w 4552297"/>
              <a:gd name="connsiteY13" fmla="*/ 585890 h 5549975"/>
              <a:gd name="connsiteX14" fmla="*/ 4503711 w 4552297"/>
              <a:gd name="connsiteY14" fmla="*/ 817404 h 5549975"/>
              <a:gd name="connsiteX15" fmla="*/ 4505424 w 4552297"/>
              <a:gd name="connsiteY15" fmla="*/ 822238 h 5549975"/>
              <a:gd name="connsiteX16" fmla="*/ 4503273 w 4552297"/>
              <a:gd name="connsiteY16" fmla="*/ 846069 h 5549975"/>
              <a:gd name="connsiteX17" fmla="*/ 4501673 w 4552297"/>
              <a:gd name="connsiteY17" fmla="*/ 853854 h 5549975"/>
              <a:gd name="connsiteX18" fmla="*/ 4495435 w 4552297"/>
              <a:gd name="connsiteY18" fmla="*/ 965485 h 5549975"/>
              <a:gd name="connsiteX19" fmla="*/ 4497512 w 4552297"/>
              <a:gd name="connsiteY19" fmla="*/ 966385 h 5549975"/>
              <a:gd name="connsiteX20" fmla="*/ 4501631 w 4552297"/>
              <a:gd name="connsiteY20" fmla="*/ 1002567 h 5549975"/>
              <a:gd name="connsiteX21" fmla="*/ 4496833 w 4552297"/>
              <a:gd name="connsiteY21" fmla="*/ 1101094 h 5549975"/>
              <a:gd name="connsiteX22" fmla="*/ 4496728 w 4552297"/>
              <a:gd name="connsiteY22" fmla="*/ 1159389 h 5549975"/>
              <a:gd name="connsiteX23" fmla="*/ 4501031 w 4552297"/>
              <a:gd name="connsiteY23" fmla="*/ 1180505 h 5549975"/>
              <a:gd name="connsiteX24" fmla="*/ 4504121 w 4552297"/>
              <a:gd name="connsiteY24" fmla="*/ 1210687 h 5549975"/>
              <a:gd name="connsiteX25" fmla="*/ 4512938 w 4552297"/>
              <a:gd name="connsiteY25" fmla="*/ 1263157 h 5549975"/>
              <a:gd name="connsiteX26" fmla="*/ 4515215 w 4552297"/>
              <a:gd name="connsiteY26" fmla="*/ 1313374 h 5549975"/>
              <a:gd name="connsiteX27" fmla="*/ 4514335 w 4552297"/>
              <a:gd name="connsiteY27" fmla="*/ 1347004 h 5549975"/>
              <a:gd name="connsiteX28" fmla="*/ 4513872 w 4552297"/>
              <a:gd name="connsiteY28" fmla="*/ 1351864 h 5549975"/>
              <a:gd name="connsiteX29" fmla="*/ 4504753 w 4552297"/>
              <a:gd name="connsiteY29" fmla="*/ 1391762 h 5549975"/>
              <a:gd name="connsiteX30" fmla="*/ 4508017 w 4552297"/>
              <a:gd name="connsiteY30" fmla="*/ 1395707 h 5549975"/>
              <a:gd name="connsiteX31" fmla="*/ 4510859 w 4552297"/>
              <a:gd name="connsiteY31" fmla="*/ 1408524 h 5549975"/>
              <a:gd name="connsiteX32" fmla="*/ 4506118 w 4552297"/>
              <a:gd name="connsiteY32" fmla="*/ 1419109 h 5549975"/>
              <a:gd name="connsiteX33" fmla="*/ 4495934 w 4552297"/>
              <a:gd name="connsiteY33" fmla="*/ 1469337 h 5549975"/>
              <a:gd name="connsiteX34" fmla="*/ 4485037 w 4552297"/>
              <a:gd name="connsiteY34" fmla="*/ 1543038 h 5549975"/>
              <a:gd name="connsiteX35" fmla="*/ 4480156 w 4552297"/>
              <a:gd name="connsiteY35" fmla="*/ 1553997 h 5549975"/>
              <a:gd name="connsiteX36" fmla="*/ 4465728 w 4552297"/>
              <a:gd name="connsiteY36" fmla="*/ 1626071 h 5549975"/>
              <a:gd name="connsiteX37" fmla="*/ 4462013 w 4552297"/>
              <a:gd name="connsiteY37" fmla="*/ 1664103 h 5549975"/>
              <a:gd name="connsiteX38" fmla="*/ 4465673 w 4552297"/>
              <a:gd name="connsiteY38" fmla="*/ 1668558 h 5549975"/>
              <a:gd name="connsiteX39" fmla="*/ 4464023 w 4552297"/>
              <a:gd name="connsiteY39" fmla="*/ 1679756 h 5549975"/>
              <a:gd name="connsiteX40" fmla="*/ 4464435 w 4552297"/>
              <a:gd name="connsiteY40" fmla="*/ 1682815 h 5549975"/>
              <a:gd name="connsiteX41" fmla="*/ 4465946 w 4552297"/>
              <a:gd name="connsiteY41" fmla="*/ 1700268 h 5549975"/>
              <a:gd name="connsiteX42" fmla="*/ 4454476 w 4552297"/>
              <a:gd name="connsiteY42" fmla="*/ 1735163 h 5549975"/>
              <a:gd name="connsiteX43" fmla="*/ 4452416 w 4552297"/>
              <a:gd name="connsiteY43" fmla="*/ 1735289 h 5549975"/>
              <a:gd name="connsiteX44" fmla="*/ 4443918 w 4552297"/>
              <a:gd name="connsiteY44" fmla="*/ 1887374 h 5549975"/>
              <a:gd name="connsiteX45" fmla="*/ 4452609 w 4552297"/>
              <a:gd name="connsiteY45" fmla="*/ 1911536 h 5549975"/>
              <a:gd name="connsiteX46" fmla="*/ 4454887 w 4552297"/>
              <a:gd name="connsiteY46" fmla="*/ 1961755 h 5549975"/>
              <a:gd name="connsiteX47" fmla="*/ 4454006 w 4552297"/>
              <a:gd name="connsiteY47" fmla="*/ 1995384 h 5549975"/>
              <a:gd name="connsiteX48" fmla="*/ 4453544 w 4552297"/>
              <a:gd name="connsiteY48" fmla="*/ 2000244 h 5549975"/>
              <a:gd name="connsiteX49" fmla="*/ 4444424 w 4552297"/>
              <a:gd name="connsiteY49" fmla="*/ 2040142 h 5549975"/>
              <a:gd name="connsiteX50" fmla="*/ 4447689 w 4552297"/>
              <a:gd name="connsiteY50" fmla="*/ 2044087 h 5549975"/>
              <a:gd name="connsiteX51" fmla="*/ 4450530 w 4552297"/>
              <a:gd name="connsiteY51" fmla="*/ 2056904 h 5549975"/>
              <a:gd name="connsiteX52" fmla="*/ 4445789 w 4552297"/>
              <a:gd name="connsiteY52" fmla="*/ 2067489 h 5549975"/>
              <a:gd name="connsiteX53" fmla="*/ 4435605 w 4552297"/>
              <a:gd name="connsiteY53" fmla="*/ 2117719 h 5549975"/>
              <a:gd name="connsiteX54" fmla="*/ 4428274 w 4552297"/>
              <a:gd name="connsiteY54" fmla="*/ 2167300 h 5549975"/>
              <a:gd name="connsiteX55" fmla="*/ 4372191 w 4552297"/>
              <a:gd name="connsiteY55" fmla="*/ 3223633 h 5549975"/>
              <a:gd name="connsiteX56" fmla="*/ 4359405 w 4552297"/>
              <a:gd name="connsiteY56" fmla="*/ 3477281 h 5549975"/>
              <a:gd name="connsiteX57" fmla="*/ 4348320 w 4552297"/>
              <a:gd name="connsiteY57" fmla="*/ 3639984 h 5549975"/>
              <a:gd name="connsiteX58" fmla="*/ 4257559 w 4552297"/>
              <a:gd name="connsiteY58" fmla="*/ 5278921 h 5549975"/>
              <a:gd name="connsiteX59" fmla="*/ 4262857 w 4552297"/>
              <a:gd name="connsiteY59" fmla="*/ 5315626 h 5549975"/>
              <a:gd name="connsiteX60" fmla="*/ 4266391 w 4552297"/>
              <a:gd name="connsiteY60" fmla="*/ 5350090 h 5549975"/>
              <a:gd name="connsiteX61" fmla="*/ 4269223 w 4552297"/>
              <a:gd name="connsiteY61" fmla="*/ 5450399 h 5549975"/>
              <a:gd name="connsiteX62" fmla="*/ 4250666 w 4552297"/>
              <a:gd name="connsiteY62" fmla="*/ 5484804 h 5549975"/>
              <a:gd name="connsiteX63" fmla="*/ 4246014 w 4552297"/>
              <a:gd name="connsiteY63" fmla="*/ 5487504 h 5549975"/>
              <a:gd name="connsiteX64" fmla="*/ 4242557 w 4552297"/>
              <a:gd name="connsiteY64" fmla="*/ 5549951 h 5549975"/>
              <a:gd name="connsiteX65" fmla="*/ 11873 w 4552297"/>
              <a:gd name="connsiteY65" fmla="*/ 5314089 h 5549975"/>
              <a:gd name="connsiteX66" fmla="*/ 15679 w 4552297"/>
              <a:gd name="connsiteY66" fmla="*/ 5243704 h 5549975"/>
              <a:gd name="connsiteX67" fmla="*/ 3174 w 4552297"/>
              <a:gd name="connsiteY67" fmla="*/ 5239903 h 5549975"/>
              <a:gd name="connsiteX68" fmla="*/ 7394 w 4552297"/>
              <a:gd name="connsiteY68" fmla="*/ 5233298 h 5549975"/>
              <a:gd name="connsiteX69" fmla="*/ 7663 w 4552297"/>
              <a:gd name="connsiteY69" fmla="*/ 5230552 h 5549975"/>
              <a:gd name="connsiteX70" fmla="*/ 7933 w 4552297"/>
              <a:gd name="connsiteY70" fmla="*/ 5227804 h 5549975"/>
              <a:gd name="connsiteX71" fmla="*/ 8470 w 4552297"/>
              <a:gd name="connsiteY71" fmla="*/ 5222308 h 5549975"/>
              <a:gd name="connsiteX72" fmla="*/ 8155 w 4552297"/>
              <a:gd name="connsiteY72" fmla="*/ 5216405 h 5549975"/>
              <a:gd name="connsiteX73" fmla="*/ 7571 w 4552297"/>
              <a:gd name="connsiteY73" fmla="*/ 5213249 h 5549975"/>
              <a:gd name="connsiteX74" fmla="*/ 7840 w 4552297"/>
              <a:gd name="connsiteY74" fmla="*/ 5210500 h 5549975"/>
              <a:gd name="connsiteX75" fmla="*/ 7524 w 4552297"/>
              <a:gd name="connsiteY75" fmla="*/ 5204597 h 5549975"/>
              <a:gd name="connsiteX76" fmla="*/ 6941 w 4552297"/>
              <a:gd name="connsiteY76" fmla="*/ 5201441 h 5549975"/>
              <a:gd name="connsiteX77" fmla="*/ 6311 w 4552297"/>
              <a:gd name="connsiteY77" fmla="*/ 5189632 h 5549975"/>
              <a:gd name="connsiteX78" fmla="*/ 5727 w 4552297"/>
              <a:gd name="connsiteY78" fmla="*/ 5186477 h 5549975"/>
              <a:gd name="connsiteX79" fmla="*/ 5995 w 4552297"/>
              <a:gd name="connsiteY79" fmla="*/ 5183728 h 5549975"/>
              <a:gd name="connsiteX80" fmla="*/ 4560 w 4552297"/>
              <a:gd name="connsiteY80" fmla="*/ 5180163 h 5549975"/>
              <a:gd name="connsiteX81" fmla="*/ 21055 w 4552297"/>
              <a:gd name="connsiteY81" fmla="*/ 5144275 h 5549975"/>
              <a:gd name="connsiteX82" fmla="*/ 42491 w 4552297"/>
              <a:gd name="connsiteY82" fmla="*/ 4747825 h 5549975"/>
              <a:gd name="connsiteX83" fmla="*/ 0 w 4552297"/>
              <a:gd name="connsiteY83" fmla="*/ 3811601 h 5549975"/>
              <a:gd name="connsiteX84" fmla="*/ 302276 w 4552297"/>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218499 w 4549123"/>
              <a:gd name="connsiteY83" fmla="*/ 3822685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74412 w 4549123"/>
              <a:gd name="connsiteY83" fmla="*/ 3839310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74412 w 4549123"/>
              <a:gd name="connsiteY82" fmla="*/ 3839310 h 5549975"/>
              <a:gd name="connsiteX83" fmla="*/ 299102 w 4549123"/>
              <a:gd name="connsiteY83"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6798 w 4549123"/>
              <a:gd name="connsiteY81" fmla="*/ 5116566 h 5549975"/>
              <a:gd name="connsiteX82" fmla="*/ 74412 w 4549123"/>
              <a:gd name="connsiteY82" fmla="*/ 3839310 h 5549975"/>
              <a:gd name="connsiteX83" fmla="*/ 299102 w 4549123"/>
              <a:gd name="connsiteY83" fmla="*/ 0 h 5549975"/>
              <a:gd name="connsiteX0" fmla="*/ 304427 w 4554448"/>
              <a:gd name="connsiteY0" fmla="*/ 0 h 5549970"/>
              <a:gd name="connsiteX1" fmla="*/ 3306613 w 4554448"/>
              <a:gd name="connsiteY1" fmla="*/ 171842 h 5549970"/>
              <a:gd name="connsiteX2" fmla="*/ 4135424 w 4554448"/>
              <a:gd name="connsiteY2" fmla="*/ 226950 h 5549970"/>
              <a:gd name="connsiteX3" fmla="*/ 4508618 w 4554448"/>
              <a:gd name="connsiteY3" fmla="*/ 247374 h 5549970"/>
              <a:gd name="connsiteX4" fmla="*/ 4536497 w 4554448"/>
              <a:gd name="connsiteY4" fmla="*/ 269179 h 5549970"/>
              <a:gd name="connsiteX5" fmla="*/ 4534723 w 4554448"/>
              <a:gd name="connsiteY5" fmla="*/ 300930 h 5549970"/>
              <a:gd name="connsiteX6" fmla="*/ 4537645 w 4554448"/>
              <a:gd name="connsiteY6" fmla="*/ 302647 h 5549970"/>
              <a:gd name="connsiteX7" fmla="*/ 4554071 w 4554448"/>
              <a:gd name="connsiteY7" fmla="*/ 334222 h 5549970"/>
              <a:gd name="connsiteX8" fmla="*/ 4531810 w 4554448"/>
              <a:gd name="connsiteY8" fmla="*/ 391868 h 5549970"/>
              <a:gd name="connsiteX9" fmla="*/ 4528322 w 4554448"/>
              <a:gd name="connsiteY9" fmla="*/ 415489 h 5549970"/>
              <a:gd name="connsiteX10" fmla="*/ 4523217 w 4554448"/>
              <a:gd name="connsiteY10" fmla="*/ 506828 h 5549970"/>
              <a:gd name="connsiteX11" fmla="*/ 4522567 w 4554448"/>
              <a:gd name="connsiteY11" fmla="*/ 553245 h 5549970"/>
              <a:gd name="connsiteX12" fmla="*/ 4519468 w 4554448"/>
              <a:gd name="connsiteY12" fmla="*/ 581709 h 5549970"/>
              <a:gd name="connsiteX13" fmla="*/ 4518799 w 4554448"/>
              <a:gd name="connsiteY13" fmla="*/ 585890 h 5549970"/>
              <a:gd name="connsiteX14" fmla="*/ 4505862 w 4554448"/>
              <a:gd name="connsiteY14" fmla="*/ 817404 h 5549970"/>
              <a:gd name="connsiteX15" fmla="*/ 4507575 w 4554448"/>
              <a:gd name="connsiteY15" fmla="*/ 822238 h 5549970"/>
              <a:gd name="connsiteX16" fmla="*/ 4505424 w 4554448"/>
              <a:gd name="connsiteY16" fmla="*/ 846069 h 5549970"/>
              <a:gd name="connsiteX17" fmla="*/ 4503824 w 4554448"/>
              <a:gd name="connsiteY17" fmla="*/ 853854 h 5549970"/>
              <a:gd name="connsiteX18" fmla="*/ 4497586 w 4554448"/>
              <a:gd name="connsiteY18" fmla="*/ 965485 h 5549970"/>
              <a:gd name="connsiteX19" fmla="*/ 4499663 w 4554448"/>
              <a:gd name="connsiteY19" fmla="*/ 966385 h 5549970"/>
              <a:gd name="connsiteX20" fmla="*/ 4503782 w 4554448"/>
              <a:gd name="connsiteY20" fmla="*/ 1002567 h 5549970"/>
              <a:gd name="connsiteX21" fmla="*/ 4498984 w 4554448"/>
              <a:gd name="connsiteY21" fmla="*/ 1101094 h 5549970"/>
              <a:gd name="connsiteX22" fmla="*/ 4498879 w 4554448"/>
              <a:gd name="connsiteY22" fmla="*/ 1159389 h 5549970"/>
              <a:gd name="connsiteX23" fmla="*/ 4503182 w 4554448"/>
              <a:gd name="connsiteY23" fmla="*/ 1180505 h 5549970"/>
              <a:gd name="connsiteX24" fmla="*/ 4506272 w 4554448"/>
              <a:gd name="connsiteY24" fmla="*/ 1210687 h 5549970"/>
              <a:gd name="connsiteX25" fmla="*/ 4515089 w 4554448"/>
              <a:gd name="connsiteY25" fmla="*/ 1263157 h 5549970"/>
              <a:gd name="connsiteX26" fmla="*/ 4517366 w 4554448"/>
              <a:gd name="connsiteY26" fmla="*/ 1313374 h 5549970"/>
              <a:gd name="connsiteX27" fmla="*/ 4516486 w 4554448"/>
              <a:gd name="connsiteY27" fmla="*/ 1347004 h 5549970"/>
              <a:gd name="connsiteX28" fmla="*/ 4516023 w 4554448"/>
              <a:gd name="connsiteY28" fmla="*/ 1351864 h 5549970"/>
              <a:gd name="connsiteX29" fmla="*/ 4506904 w 4554448"/>
              <a:gd name="connsiteY29" fmla="*/ 1391762 h 5549970"/>
              <a:gd name="connsiteX30" fmla="*/ 4510168 w 4554448"/>
              <a:gd name="connsiteY30" fmla="*/ 1395707 h 5549970"/>
              <a:gd name="connsiteX31" fmla="*/ 4513010 w 4554448"/>
              <a:gd name="connsiteY31" fmla="*/ 1408524 h 5549970"/>
              <a:gd name="connsiteX32" fmla="*/ 4508269 w 4554448"/>
              <a:gd name="connsiteY32" fmla="*/ 1419109 h 5549970"/>
              <a:gd name="connsiteX33" fmla="*/ 4498085 w 4554448"/>
              <a:gd name="connsiteY33" fmla="*/ 1469337 h 5549970"/>
              <a:gd name="connsiteX34" fmla="*/ 4487188 w 4554448"/>
              <a:gd name="connsiteY34" fmla="*/ 1543038 h 5549970"/>
              <a:gd name="connsiteX35" fmla="*/ 4482307 w 4554448"/>
              <a:gd name="connsiteY35" fmla="*/ 1553997 h 5549970"/>
              <a:gd name="connsiteX36" fmla="*/ 4467879 w 4554448"/>
              <a:gd name="connsiteY36" fmla="*/ 1626071 h 5549970"/>
              <a:gd name="connsiteX37" fmla="*/ 4464164 w 4554448"/>
              <a:gd name="connsiteY37" fmla="*/ 1664103 h 5549970"/>
              <a:gd name="connsiteX38" fmla="*/ 4467824 w 4554448"/>
              <a:gd name="connsiteY38" fmla="*/ 1668558 h 5549970"/>
              <a:gd name="connsiteX39" fmla="*/ 4466174 w 4554448"/>
              <a:gd name="connsiteY39" fmla="*/ 1679756 h 5549970"/>
              <a:gd name="connsiteX40" fmla="*/ 4466586 w 4554448"/>
              <a:gd name="connsiteY40" fmla="*/ 1682815 h 5549970"/>
              <a:gd name="connsiteX41" fmla="*/ 4468097 w 4554448"/>
              <a:gd name="connsiteY41" fmla="*/ 1700268 h 5549970"/>
              <a:gd name="connsiteX42" fmla="*/ 4456627 w 4554448"/>
              <a:gd name="connsiteY42" fmla="*/ 1735163 h 5549970"/>
              <a:gd name="connsiteX43" fmla="*/ 4454567 w 4554448"/>
              <a:gd name="connsiteY43" fmla="*/ 1735289 h 5549970"/>
              <a:gd name="connsiteX44" fmla="*/ 4446069 w 4554448"/>
              <a:gd name="connsiteY44" fmla="*/ 1887374 h 5549970"/>
              <a:gd name="connsiteX45" fmla="*/ 4454760 w 4554448"/>
              <a:gd name="connsiteY45" fmla="*/ 1911536 h 5549970"/>
              <a:gd name="connsiteX46" fmla="*/ 4457038 w 4554448"/>
              <a:gd name="connsiteY46" fmla="*/ 1961755 h 5549970"/>
              <a:gd name="connsiteX47" fmla="*/ 4456157 w 4554448"/>
              <a:gd name="connsiteY47" fmla="*/ 1995384 h 5549970"/>
              <a:gd name="connsiteX48" fmla="*/ 4455695 w 4554448"/>
              <a:gd name="connsiteY48" fmla="*/ 2000244 h 5549970"/>
              <a:gd name="connsiteX49" fmla="*/ 4446575 w 4554448"/>
              <a:gd name="connsiteY49" fmla="*/ 2040142 h 5549970"/>
              <a:gd name="connsiteX50" fmla="*/ 4449840 w 4554448"/>
              <a:gd name="connsiteY50" fmla="*/ 2044087 h 5549970"/>
              <a:gd name="connsiteX51" fmla="*/ 4452681 w 4554448"/>
              <a:gd name="connsiteY51" fmla="*/ 2056904 h 5549970"/>
              <a:gd name="connsiteX52" fmla="*/ 4447940 w 4554448"/>
              <a:gd name="connsiteY52" fmla="*/ 2067489 h 5549970"/>
              <a:gd name="connsiteX53" fmla="*/ 4437756 w 4554448"/>
              <a:gd name="connsiteY53" fmla="*/ 2117719 h 5549970"/>
              <a:gd name="connsiteX54" fmla="*/ 4430425 w 4554448"/>
              <a:gd name="connsiteY54" fmla="*/ 2167300 h 5549970"/>
              <a:gd name="connsiteX55" fmla="*/ 4374342 w 4554448"/>
              <a:gd name="connsiteY55" fmla="*/ 3223633 h 5549970"/>
              <a:gd name="connsiteX56" fmla="*/ 4361556 w 4554448"/>
              <a:gd name="connsiteY56" fmla="*/ 3477281 h 5549970"/>
              <a:gd name="connsiteX57" fmla="*/ 4350471 w 4554448"/>
              <a:gd name="connsiteY57" fmla="*/ 3639984 h 5549970"/>
              <a:gd name="connsiteX58" fmla="*/ 4259710 w 4554448"/>
              <a:gd name="connsiteY58" fmla="*/ 5278921 h 5549970"/>
              <a:gd name="connsiteX59" fmla="*/ 4265008 w 4554448"/>
              <a:gd name="connsiteY59" fmla="*/ 5315626 h 5549970"/>
              <a:gd name="connsiteX60" fmla="*/ 4268542 w 4554448"/>
              <a:gd name="connsiteY60" fmla="*/ 5350090 h 5549970"/>
              <a:gd name="connsiteX61" fmla="*/ 4271374 w 4554448"/>
              <a:gd name="connsiteY61" fmla="*/ 5450399 h 5549970"/>
              <a:gd name="connsiteX62" fmla="*/ 4252817 w 4554448"/>
              <a:gd name="connsiteY62" fmla="*/ 5484804 h 5549970"/>
              <a:gd name="connsiteX63" fmla="*/ 4248165 w 4554448"/>
              <a:gd name="connsiteY63" fmla="*/ 5487504 h 5549970"/>
              <a:gd name="connsiteX64" fmla="*/ 4244708 w 4554448"/>
              <a:gd name="connsiteY64" fmla="*/ 5549951 h 5549970"/>
              <a:gd name="connsiteX65" fmla="*/ 0 w 4554448"/>
              <a:gd name="connsiteY65" fmla="*/ 5272016 h 5549970"/>
              <a:gd name="connsiteX66" fmla="*/ 17830 w 4554448"/>
              <a:gd name="connsiteY66" fmla="*/ 5243704 h 5549970"/>
              <a:gd name="connsiteX67" fmla="*/ 5325 w 4554448"/>
              <a:gd name="connsiteY67" fmla="*/ 5239903 h 5549970"/>
              <a:gd name="connsiteX68" fmla="*/ 9545 w 4554448"/>
              <a:gd name="connsiteY68" fmla="*/ 5233298 h 5549970"/>
              <a:gd name="connsiteX69" fmla="*/ 9814 w 4554448"/>
              <a:gd name="connsiteY69" fmla="*/ 5230552 h 5549970"/>
              <a:gd name="connsiteX70" fmla="*/ 10084 w 4554448"/>
              <a:gd name="connsiteY70" fmla="*/ 5227804 h 5549970"/>
              <a:gd name="connsiteX71" fmla="*/ 10621 w 4554448"/>
              <a:gd name="connsiteY71" fmla="*/ 5222308 h 5549970"/>
              <a:gd name="connsiteX72" fmla="*/ 10306 w 4554448"/>
              <a:gd name="connsiteY72" fmla="*/ 5216405 h 5549970"/>
              <a:gd name="connsiteX73" fmla="*/ 9722 w 4554448"/>
              <a:gd name="connsiteY73" fmla="*/ 5213249 h 5549970"/>
              <a:gd name="connsiteX74" fmla="*/ 9991 w 4554448"/>
              <a:gd name="connsiteY74" fmla="*/ 5210500 h 5549970"/>
              <a:gd name="connsiteX75" fmla="*/ 9675 w 4554448"/>
              <a:gd name="connsiteY75" fmla="*/ 5204597 h 5549970"/>
              <a:gd name="connsiteX76" fmla="*/ 9092 w 4554448"/>
              <a:gd name="connsiteY76" fmla="*/ 5201441 h 5549970"/>
              <a:gd name="connsiteX77" fmla="*/ 8462 w 4554448"/>
              <a:gd name="connsiteY77" fmla="*/ 5189632 h 5549970"/>
              <a:gd name="connsiteX78" fmla="*/ 7878 w 4554448"/>
              <a:gd name="connsiteY78" fmla="*/ 5186477 h 5549970"/>
              <a:gd name="connsiteX79" fmla="*/ 8146 w 4554448"/>
              <a:gd name="connsiteY79" fmla="*/ 5183728 h 5549970"/>
              <a:gd name="connsiteX80" fmla="*/ 6711 w 4554448"/>
              <a:gd name="connsiteY80" fmla="*/ 5180163 h 5549970"/>
              <a:gd name="connsiteX81" fmla="*/ 12123 w 4554448"/>
              <a:gd name="connsiteY81" fmla="*/ 5116566 h 5549970"/>
              <a:gd name="connsiteX82" fmla="*/ 79737 w 4554448"/>
              <a:gd name="connsiteY82" fmla="*/ 3839310 h 5549970"/>
              <a:gd name="connsiteX83" fmla="*/ 304427 w 4554448"/>
              <a:gd name="connsiteY83" fmla="*/ 0 h 5549970"/>
              <a:gd name="connsiteX0" fmla="*/ 338086 w 4588107"/>
              <a:gd name="connsiteY0" fmla="*/ 0 h 5549995"/>
              <a:gd name="connsiteX1" fmla="*/ 3340272 w 4588107"/>
              <a:gd name="connsiteY1" fmla="*/ 171842 h 5549995"/>
              <a:gd name="connsiteX2" fmla="*/ 4169083 w 4588107"/>
              <a:gd name="connsiteY2" fmla="*/ 226950 h 5549995"/>
              <a:gd name="connsiteX3" fmla="*/ 4542277 w 4588107"/>
              <a:gd name="connsiteY3" fmla="*/ 247374 h 5549995"/>
              <a:gd name="connsiteX4" fmla="*/ 4570156 w 4588107"/>
              <a:gd name="connsiteY4" fmla="*/ 269179 h 5549995"/>
              <a:gd name="connsiteX5" fmla="*/ 4568382 w 4588107"/>
              <a:gd name="connsiteY5" fmla="*/ 300930 h 5549995"/>
              <a:gd name="connsiteX6" fmla="*/ 4571304 w 4588107"/>
              <a:gd name="connsiteY6" fmla="*/ 302647 h 5549995"/>
              <a:gd name="connsiteX7" fmla="*/ 4587730 w 4588107"/>
              <a:gd name="connsiteY7" fmla="*/ 334222 h 5549995"/>
              <a:gd name="connsiteX8" fmla="*/ 4565469 w 4588107"/>
              <a:gd name="connsiteY8" fmla="*/ 391868 h 5549995"/>
              <a:gd name="connsiteX9" fmla="*/ 4561981 w 4588107"/>
              <a:gd name="connsiteY9" fmla="*/ 415489 h 5549995"/>
              <a:gd name="connsiteX10" fmla="*/ 4556876 w 4588107"/>
              <a:gd name="connsiteY10" fmla="*/ 506828 h 5549995"/>
              <a:gd name="connsiteX11" fmla="*/ 4556226 w 4588107"/>
              <a:gd name="connsiteY11" fmla="*/ 553245 h 5549995"/>
              <a:gd name="connsiteX12" fmla="*/ 4553127 w 4588107"/>
              <a:gd name="connsiteY12" fmla="*/ 581709 h 5549995"/>
              <a:gd name="connsiteX13" fmla="*/ 4552458 w 4588107"/>
              <a:gd name="connsiteY13" fmla="*/ 585890 h 5549995"/>
              <a:gd name="connsiteX14" fmla="*/ 4539521 w 4588107"/>
              <a:gd name="connsiteY14" fmla="*/ 817404 h 5549995"/>
              <a:gd name="connsiteX15" fmla="*/ 4541234 w 4588107"/>
              <a:gd name="connsiteY15" fmla="*/ 822238 h 5549995"/>
              <a:gd name="connsiteX16" fmla="*/ 4539083 w 4588107"/>
              <a:gd name="connsiteY16" fmla="*/ 846069 h 5549995"/>
              <a:gd name="connsiteX17" fmla="*/ 4537483 w 4588107"/>
              <a:gd name="connsiteY17" fmla="*/ 853854 h 5549995"/>
              <a:gd name="connsiteX18" fmla="*/ 4531245 w 4588107"/>
              <a:gd name="connsiteY18" fmla="*/ 965485 h 5549995"/>
              <a:gd name="connsiteX19" fmla="*/ 4533322 w 4588107"/>
              <a:gd name="connsiteY19" fmla="*/ 966385 h 5549995"/>
              <a:gd name="connsiteX20" fmla="*/ 4537441 w 4588107"/>
              <a:gd name="connsiteY20" fmla="*/ 1002567 h 5549995"/>
              <a:gd name="connsiteX21" fmla="*/ 4532643 w 4588107"/>
              <a:gd name="connsiteY21" fmla="*/ 1101094 h 5549995"/>
              <a:gd name="connsiteX22" fmla="*/ 4532538 w 4588107"/>
              <a:gd name="connsiteY22" fmla="*/ 1159389 h 5549995"/>
              <a:gd name="connsiteX23" fmla="*/ 4536841 w 4588107"/>
              <a:gd name="connsiteY23" fmla="*/ 1180505 h 5549995"/>
              <a:gd name="connsiteX24" fmla="*/ 4539931 w 4588107"/>
              <a:gd name="connsiteY24" fmla="*/ 1210687 h 5549995"/>
              <a:gd name="connsiteX25" fmla="*/ 4548748 w 4588107"/>
              <a:gd name="connsiteY25" fmla="*/ 1263157 h 5549995"/>
              <a:gd name="connsiteX26" fmla="*/ 4551025 w 4588107"/>
              <a:gd name="connsiteY26" fmla="*/ 1313374 h 5549995"/>
              <a:gd name="connsiteX27" fmla="*/ 4550145 w 4588107"/>
              <a:gd name="connsiteY27" fmla="*/ 1347004 h 5549995"/>
              <a:gd name="connsiteX28" fmla="*/ 4549682 w 4588107"/>
              <a:gd name="connsiteY28" fmla="*/ 1351864 h 5549995"/>
              <a:gd name="connsiteX29" fmla="*/ 4540563 w 4588107"/>
              <a:gd name="connsiteY29" fmla="*/ 1391762 h 5549995"/>
              <a:gd name="connsiteX30" fmla="*/ 4543827 w 4588107"/>
              <a:gd name="connsiteY30" fmla="*/ 1395707 h 5549995"/>
              <a:gd name="connsiteX31" fmla="*/ 4546669 w 4588107"/>
              <a:gd name="connsiteY31" fmla="*/ 1408524 h 5549995"/>
              <a:gd name="connsiteX32" fmla="*/ 4541928 w 4588107"/>
              <a:gd name="connsiteY32" fmla="*/ 1419109 h 5549995"/>
              <a:gd name="connsiteX33" fmla="*/ 4531744 w 4588107"/>
              <a:gd name="connsiteY33" fmla="*/ 1469337 h 5549995"/>
              <a:gd name="connsiteX34" fmla="*/ 4520847 w 4588107"/>
              <a:gd name="connsiteY34" fmla="*/ 1543038 h 5549995"/>
              <a:gd name="connsiteX35" fmla="*/ 4515966 w 4588107"/>
              <a:gd name="connsiteY35" fmla="*/ 1553997 h 5549995"/>
              <a:gd name="connsiteX36" fmla="*/ 4501538 w 4588107"/>
              <a:gd name="connsiteY36" fmla="*/ 1626071 h 5549995"/>
              <a:gd name="connsiteX37" fmla="*/ 4497823 w 4588107"/>
              <a:gd name="connsiteY37" fmla="*/ 1664103 h 5549995"/>
              <a:gd name="connsiteX38" fmla="*/ 4501483 w 4588107"/>
              <a:gd name="connsiteY38" fmla="*/ 1668558 h 5549995"/>
              <a:gd name="connsiteX39" fmla="*/ 4499833 w 4588107"/>
              <a:gd name="connsiteY39" fmla="*/ 1679756 h 5549995"/>
              <a:gd name="connsiteX40" fmla="*/ 4500245 w 4588107"/>
              <a:gd name="connsiteY40" fmla="*/ 1682815 h 5549995"/>
              <a:gd name="connsiteX41" fmla="*/ 4501756 w 4588107"/>
              <a:gd name="connsiteY41" fmla="*/ 1700268 h 5549995"/>
              <a:gd name="connsiteX42" fmla="*/ 4490286 w 4588107"/>
              <a:gd name="connsiteY42" fmla="*/ 1735163 h 5549995"/>
              <a:gd name="connsiteX43" fmla="*/ 4488226 w 4588107"/>
              <a:gd name="connsiteY43" fmla="*/ 1735289 h 5549995"/>
              <a:gd name="connsiteX44" fmla="*/ 4479728 w 4588107"/>
              <a:gd name="connsiteY44" fmla="*/ 1887374 h 5549995"/>
              <a:gd name="connsiteX45" fmla="*/ 4488419 w 4588107"/>
              <a:gd name="connsiteY45" fmla="*/ 1911536 h 5549995"/>
              <a:gd name="connsiteX46" fmla="*/ 4490697 w 4588107"/>
              <a:gd name="connsiteY46" fmla="*/ 1961755 h 5549995"/>
              <a:gd name="connsiteX47" fmla="*/ 4489816 w 4588107"/>
              <a:gd name="connsiteY47" fmla="*/ 1995384 h 5549995"/>
              <a:gd name="connsiteX48" fmla="*/ 4489354 w 4588107"/>
              <a:gd name="connsiteY48" fmla="*/ 2000244 h 5549995"/>
              <a:gd name="connsiteX49" fmla="*/ 4480234 w 4588107"/>
              <a:gd name="connsiteY49" fmla="*/ 2040142 h 5549995"/>
              <a:gd name="connsiteX50" fmla="*/ 4483499 w 4588107"/>
              <a:gd name="connsiteY50" fmla="*/ 2044087 h 5549995"/>
              <a:gd name="connsiteX51" fmla="*/ 4486340 w 4588107"/>
              <a:gd name="connsiteY51" fmla="*/ 2056904 h 5549995"/>
              <a:gd name="connsiteX52" fmla="*/ 4481599 w 4588107"/>
              <a:gd name="connsiteY52" fmla="*/ 2067489 h 5549995"/>
              <a:gd name="connsiteX53" fmla="*/ 4471415 w 4588107"/>
              <a:gd name="connsiteY53" fmla="*/ 2117719 h 5549995"/>
              <a:gd name="connsiteX54" fmla="*/ 4464084 w 4588107"/>
              <a:gd name="connsiteY54" fmla="*/ 2167300 h 5549995"/>
              <a:gd name="connsiteX55" fmla="*/ 4408001 w 4588107"/>
              <a:gd name="connsiteY55" fmla="*/ 3223633 h 5549995"/>
              <a:gd name="connsiteX56" fmla="*/ 4395215 w 4588107"/>
              <a:gd name="connsiteY56" fmla="*/ 3477281 h 5549995"/>
              <a:gd name="connsiteX57" fmla="*/ 4384130 w 4588107"/>
              <a:gd name="connsiteY57" fmla="*/ 3639984 h 5549995"/>
              <a:gd name="connsiteX58" fmla="*/ 4293369 w 4588107"/>
              <a:gd name="connsiteY58" fmla="*/ 5278921 h 5549995"/>
              <a:gd name="connsiteX59" fmla="*/ 4298667 w 4588107"/>
              <a:gd name="connsiteY59" fmla="*/ 5315626 h 5549995"/>
              <a:gd name="connsiteX60" fmla="*/ 4302201 w 4588107"/>
              <a:gd name="connsiteY60" fmla="*/ 5350090 h 5549995"/>
              <a:gd name="connsiteX61" fmla="*/ 4305033 w 4588107"/>
              <a:gd name="connsiteY61" fmla="*/ 5450399 h 5549995"/>
              <a:gd name="connsiteX62" fmla="*/ 4286476 w 4588107"/>
              <a:gd name="connsiteY62" fmla="*/ 5484804 h 5549995"/>
              <a:gd name="connsiteX63" fmla="*/ 4281824 w 4588107"/>
              <a:gd name="connsiteY63" fmla="*/ 5487504 h 5549995"/>
              <a:gd name="connsiteX64" fmla="*/ 4278367 w 4588107"/>
              <a:gd name="connsiteY64" fmla="*/ 5549951 h 5549995"/>
              <a:gd name="connsiteX65" fmla="*/ 0 w 4588107"/>
              <a:gd name="connsiteY65" fmla="*/ 5387017 h 5549995"/>
              <a:gd name="connsiteX66" fmla="*/ 51489 w 4588107"/>
              <a:gd name="connsiteY66" fmla="*/ 5243704 h 5549995"/>
              <a:gd name="connsiteX67" fmla="*/ 38984 w 4588107"/>
              <a:gd name="connsiteY67" fmla="*/ 5239903 h 5549995"/>
              <a:gd name="connsiteX68" fmla="*/ 43204 w 4588107"/>
              <a:gd name="connsiteY68" fmla="*/ 5233298 h 5549995"/>
              <a:gd name="connsiteX69" fmla="*/ 43473 w 4588107"/>
              <a:gd name="connsiteY69" fmla="*/ 5230552 h 5549995"/>
              <a:gd name="connsiteX70" fmla="*/ 43743 w 4588107"/>
              <a:gd name="connsiteY70" fmla="*/ 5227804 h 5549995"/>
              <a:gd name="connsiteX71" fmla="*/ 44280 w 4588107"/>
              <a:gd name="connsiteY71" fmla="*/ 5222308 h 5549995"/>
              <a:gd name="connsiteX72" fmla="*/ 43965 w 4588107"/>
              <a:gd name="connsiteY72" fmla="*/ 5216405 h 5549995"/>
              <a:gd name="connsiteX73" fmla="*/ 43381 w 4588107"/>
              <a:gd name="connsiteY73" fmla="*/ 5213249 h 5549995"/>
              <a:gd name="connsiteX74" fmla="*/ 43650 w 4588107"/>
              <a:gd name="connsiteY74" fmla="*/ 5210500 h 5549995"/>
              <a:gd name="connsiteX75" fmla="*/ 43334 w 4588107"/>
              <a:gd name="connsiteY75" fmla="*/ 5204597 h 5549995"/>
              <a:gd name="connsiteX76" fmla="*/ 42751 w 4588107"/>
              <a:gd name="connsiteY76" fmla="*/ 5201441 h 5549995"/>
              <a:gd name="connsiteX77" fmla="*/ 42121 w 4588107"/>
              <a:gd name="connsiteY77" fmla="*/ 5189632 h 5549995"/>
              <a:gd name="connsiteX78" fmla="*/ 41537 w 4588107"/>
              <a:gd name="connsiteY78" fmla="*/ 5186477 h 5549995"/>
              <a:gd name="connsiteX79" fmla="*/ 41805 w 4588107"/>
              <a:gd name="connsiteY79" fmla="*/ 5183728 h 5549995"/>
              <a:gd name="connsiteX80" fmla="*/ 40370 w 4588107"/>
              <a:gd name="connsiteY80" fmla="*/ 5180163 h 5549995"/>
              <a:gd name="connsiteX81" fmla="*/ 45782 w 4588107"/>
              <a:gd name="connsiteY81" fmla="*/ 5116566 h 5549995"/>
              <a:gd name="connsiteX82" fmla="*/ 113396 w 4588107"/>
              <a:gd name="connsiteY82" fmla="*/ 3839310 h 5549995"/>
              <a:gd name="connsiteX83" fmla="*/ 338086 w 4588107"/>
              <a:gd name="connsiteY83" fmla="*/ 0 h 5549995"/>
              <a:gd name="connsiteX0" fmla="*/ 299102 w 4549123"/>
              <a:gd name="connsiteY0" fmla="*/ 0 h 5549966"/>
              <a:gd name="connsiteX1" fmla="*/ 3301288 w 4549123"/>
              <a:gd name="connsiteY1" fmla="*/ 171842 h 5549966"/>
              <a:gd name="connsiteX2" fmla="*/ 4130099 w 4549123"/>
              <a:gd name="connsiteY2" fmla="*/ 226950 h 5549966"/>
              <a:gd name="connsiteX3" fmla="*/ 4503293 w 4549123"/>
              <a:gd name="connsiteY3" fmla="*/ 247374 h 5549966"/>
              <a:gd name="connsiteX4" fmla="*/ 4531172 w 4549123"/>
              <a:gd name="connsiteY4" fmla="*/ 269179 h 5549966"/>
              <a:gd name="connsiteX5" fmla="*/ 4529398 w 4549123"/>
              <a:gd name="connsiteY5" fmla="*/ 300930 h 5549966"/>
              <a:gd name="connsiteX6" fmla="*/ 4532320 w 4549123"/>
              <a:gd name="connsiteY6" fmla="*/ 302647 h 5549966"/>
              <a:gd name="connsiteX7" fmla="*/ 4548746 w 4549123"/>
              <a:gd name="connsiteY7" fmla="*/ 334222 h 5549966"/>
              <a:gd name="connsiteX8" fmla="*/ 4526485 w 4549123"/>
              <a:gd name="connsiteY8" fmla="*/ 391868 h 5549966"/>
              <a:gd name="connsiteX9" fmla="*/ 4522997 w 4549123"/>
              <a:gd name="connsiteY9" fmla="*/ 415489 h 5549966"/>
              <a:gd name="connsiteX10" fmla="*/ 4517892 w 4549123"/>
              <a:gd name="connsiteY10" fmla="*/ 506828 h 5549966"/>
              <a:gd name="connsiteX11" fmla="*/ 4517242 w 4549123"/>
              <a:gd name="connsiteY11" fmla="*/ 553245 h 5549966"/>
              <a:gd name="connsiteX12" fmla="*/ 4514143 w 4549123"/>
              <a:gd name="connsiteY12" fmla="*/ 581709 h 5549966"/>
              <a:gd name="connsiteX13" fmla="*/ 4513474 w 4549123"/>
              <a:gd name="connsiteY13" fmla="*/ 585890 h 5549966"/>
              <a:gd name="connsiteX14" fmla="*/ 4500537 w 4549123"/>
              <a:gd name="connsiteY14" fmla="*/ 817404 h 5549966"/>
              <a:gd name="connsiteX15" fmla="*/ 4502250 w 4549123"/>
              <a:gd name="connsiteY15" fmla="*/ 822238 h 5549966"/>
              <a:gd name="connsiteX16" fmla="*/ 4500099 w 4549123"/>
              <a:gd name="connsiteY16" fmla="*/ 846069 h 5549966"/>
              <a:gd name="connsiteX17" fmla="*/ 4498499 w 4549123"/>
              <a:gd name="connsiteY17" fmla="*/ 853854 h 5549966"/>
              <a:gd name="connsiteX18" fmla="*/ 4492261 w 4549123"/>
              <a:gd name="connsiteY18" fmla="*/ 965485 h 5549966"/>
              <a:gd name="connsiteX19" fmla="*/ 4494338 w 4549123"/>
              <a:gd name="connsiteY19" fmla="*/ 966385 h 5549966"/>
              <a:gd name="connsiteX20" fmla="*/ 4498457 w 4549123"/>
              <a:gd name="connsiteY20" fmla="*/ 1002567 h 5549966"/>
              <a:gd name="connsiteX21" fmla="*/ 4493659 w 4549123"/>
              <a:gd name="connsiteY21" fmla="*/ 1101094 h 5549966"/>
              <a:gd name="connsiteX22" fmla="*/ 4493554 w 4549123"/>
              <a:gd name="connsiteY22" fmla="*/ 1159389 h 5549966"/>
              <a:gd name="connsiteX23" fmla="*/ 4497857 w 4549123"/>
              <a:gd name="connsiteY23" fmla="*/ 1180505 h 5549966"/>
              <a:gd name="connsiteX24" fmla="*/ 4500947 w 4549123"/>
              <a:gd name="connsiteY24" fmla="*/ 1210687 h 5549966"/>
              <a:gd name="connsiteX25" fmla="*/ 4509764 w 4549123"/>
              <a:gd name="connsiteY25" fmla="*/ 1263157 h 5549966"/>
              <a:gd name="connsiteX26" fmla="*/ 4512041 w 4549123"/>
              <a:gd name="connsiteY26" fmla="*/ 1313374 h 5549966"/>
              <a:gd name="connsiteX27" fmla="*/ 4511161 w 4549123"/>
              <a:gd name="connsiteY27" fmla="*/ 1347004 h 5549966"/>
              <a:gd name="connsiteX28" fmla="*/ 4510698 w 4549123"/>
              <a:gd name="connsiteY28" fmla="*/ 1351864 h 5549966"/>
              <a:gd name="connsiteX29" fmla="*/ 4501579 w 4549123"/>
              <a:gd name="connsiteY29" fmla="*/ 1391762 h 5549966"/>
              <a:gd name="connsiteX30" fmla="*/ 4504843 w 4549123"/>
              <a:gd name="connsiteY30" fmla="*/ 1395707 h 5549966"/>
              <a:gd name="connsiteX31" fmla="*/ 4507685 w 4549123"/>
              <a:gd name="connsiteY31" fmla="*/ 1408524 h 5549966"/>
              <a:gd name="connsiteX32" fmla="*/ 4502944 w 4549123"/>
              <a:gd name="connsiteY32" fmla="*/ 1419109 h 5549966"/>
              <a:gd name="connsiteX33" fmla="*/ 4492760 w 4549123"/>
              <a:gd name="connsiteY33" fmla="*/ 1469337 h 5549966"/>
              <a:gd name="connsiteX34" fmla="*/ 4481863 w 4549123"/>
              <a:gd name="connsiteY34" fmla="*/ 1543038 h 5549966"/>
              <a:gd name="connsiteX35" fmla="*/ 4476982 w 4549123"/>
              <a:gd name="connsiteY35" fmla="*/ 1553997 h 5549966"/>
              <a:gd name="connsiteX36" fmla="*/ 4462554 w 4549123"/>
              <a:gd name="connsiteY36" fmla="*/ 1626071 h 5549966"/>
              <a:gd name="connsiteX37" fmla="*/ 4458839 w 4549123"/>
              <a:gd name="connsiteY37" fmla="*/ 1664103 h 5549966"/>
              <a:gd name="connsiteX38" fmla="*/ 4462499 w 4549123"/>
              <a:gd name="connsiteY38" fmla="*/ 1668558 h 5549966"/>
              <a:gd name="connsiteX39" fmla="*/ 4460849 w 4549123"/>
              <a:gd name="connsiteY39" fmla="*/ 1679756 h 5549966"/>
              <a:gd name="connsiteX40" fmla="*/ 4461261 w 4549123"/>
              <a:gd name="connsiteY40" fmla="*/ 1682815 h 5549966"/>
              <a:gd name="connsiteX41" fmla="*/ 4462772 w 4549123"/>
              <a:gd name="connsiteY41" fmla="*/ 1700268 h 5549966"/>
              <a:gd name="connsiteX42" fmla="*/ 4451302 w 4549123"/>
              <a:gd name="connsiteY42" fmla="*/ 1735163 h 5549966"/>
              <a:gd name="connsiteX43" fmla="*/ 4449242 w 4549123"/>
              <a:gd name="connsiteY43" fmla="*/ 1735289 h 5549966"/>
              <a:gd name="connsiteX44" fmla="*/ 4440744 w 4549123"/>
              <a:gd name="connsiteY44" fmla="*/ 1887374 h 5549966"/>
              <a:gd name="connsiteX45" fmla="*/ 4449435 w 4549123"/>
              <a:gd name="connsiteY45" fmla="*/ 1911536 h 5549966"/>
              <a:gd name="connsiteX46" fmla="*/ 4451713 w 4549123"/>
              <a:gd name="connsiteY46" fmla="*/ 1961755 h 5549966"/>
              <a:gd name="connsiteX47" fmla="*/ 4450832 w 4549123"/>
              <a:gd name="connsiteY47" fmla="*/ 1995384 h 5549966"/>
              <a:gd name="connsiteX48" fmla="*/ 4450370 w 4549123"/>
              <a:gd name="connsiteY48" fmla="*/ 2000244 h 5549966"/>
              <a:gd name="connsiteX49" fmla="*/ 4441250 w 4549123"/>
              <a:gd name="connsiteY49" fmla="*/ 2040142 h 5549966"/>
              <a:gd name="connsiteX50" fmla="*/ 4444515 w 4549123"/>
              <a:gd name="connsiteY50" fmla="*/ 2044087 h 5549966"/>
              <a:gd name="connsiteX51" fmla="*/ 4447356 w 4549123"/>
              <a:gd name="connsiteY51" fmla="*/ 2056904 h 5549966"/>
              <a:gd name="connsiteX52" fmla="*/ 4442615 w 4549123"/>
              <a:gd name="connsiteY52" fmla="*/ 2067489 h 5549966"/>
              <a:gd name="connsiteX53" fmla="*/ 4432431 w 4549123"/>
              <a:gd name="connsiteY53" fmla="*/ 2117719 h 5549966"/>
              <a:gd name="connsiteX54" fmla="*/ 4425100 w 4549123"/>
              <a:gd name="connsiteY54" fmla="*/ 2167300 h 5549966"/>
              <a:gd name="connsiteX55" fmla="*/ 4369017 w 4549123"/>
              <a:gd name="connsiteY55" fmla="*/ 3223633 h 5549966"/>
              <a:gd name="connsiteX56" fmla="*/ 4356231 w 4549123"/>
              <a:gd name="connsiteY56" fmla="*/ 3477281 h 5549966"/>
              <a:gd name="connsiteX57" fmla="*/ 4345146 w 4549123"/>
              <a:gd name="connsiteY57" fmla="*/ 3639984 h 5549966"/>
              <a:gd name="connsiteX58" fmla="*/ 4254385 w 4549123"/>
              <a:gd name="connsiteY58" fmla="*/ 5278921 h 5549966"/>
              <a:gd name="connsiteX59" fmla="*/ 4259683 w 4549123"/>
              <a:gd name="connsiteY59" fmla="*/ 5315626 h 5549966"/>
              <a:gd name="connsiteX60" fmla="*/ 4263217 w 4549123"/>
              <a:gd name="connsiteY60" fmla="*/ 5350090 h 5549966"/>
              <a:gd name="connsiteX61" fmla="*/ 4266049 w 4549123"/>
              <a:gd name="connsiteY61" fmla="*/ 5450399 h 5549966"/>
              <a:gd name="connsiteX62" fmla="*/ 4247492 w 4549123"/>
              <a:gd name="connsiteY62" fmla="*/ 5484804 h 5549966"/>
              <a:gd name="connsiteX63" fmla="*/ 4242840 w 4549123"/>
              <a:gd name="connsiteY63" fmla="*/ 5487504 h 5549966"/>
              <a:gd name="connsiteX64" fmla="*/ 4239383 w 4549123"/>
              <a:gd name="connsiteY64" fmla="*/ 5549951 h 5549966"/>
              <a:gd name="connsiteX65" fmla="*/ 266751 w 4549123"/>
              <a:gd name="connsiteY65" fmla="*/ 5218723 h 5549966"/>
              <a:gd name="connsiteX66" fmla="*/ 12505 w 4549123"/>
              <a:gd name="connsiteY66" fmla="*/ 5243704 h 5549966"/>
              <a:gd name="connsiteX67" fmla="*/ 0 w 4549123"/>
              <a:gd name="connsiteY67" fmla="*/ 5239903 h 5549966"/>
              <a:gd name="connsiteX68" fmla="*/ 4220 w 4549123"/>
              <a:gd name="connsiteY68" fmla="*/ 5233298 h 5549966"/>
              <a:gd name="connsiteX69" fmla="*/ 4489 w 4549123"/>
              <a:gd name="connsiteY69" fmla="*/ 5230552 h 5549966"/>
              <a:gd name="connsiteX70" fmla="*/ 4759 w 4549123"/>
              <a:gd name="connsiteY70" fmla="*/ 5227804 h 5549966"/>
              <a:gd name="connsiteX71" fmla="*/ 5296 w 4549123"/>
              <a:gd name="connsiteY71" fmla="*/ 5222308 h 5549966"/>
              <a:gd name="connsiteX72" fmla="*/ 4981 w 4549123"/>
              <a:gd name="connsiteY72" fmla="*/ 5216405 h 5549966"/>
              <a:gd name="connsiteX73" fmla="*/ 4397 w 4549123"/>
              <a:gd name="connsiteY73" fmla="*/ 5213249 h 5549966"/>
              <a:gd name="connsiteX74" fmla="*/ 4666 w 4549123"/>
              <a:gd name="connsiteY74" fmla="*/ 5210500 h 5549966"/>
              <a:gd name="connsiteX75" fmla="*/ 4350 w 4549123"/>
              <a:gd name="connsiteY75" fmla="*/ 5204597 h 5549966"/>
              <a:gd name="connsiteX76" fmla="*/ 3767 w 4549123"/>
              <a:gd name="connsiteY76" fmla="*/ 5201441 h 5549966"/>
              <a:gd name="connsiteX77" fmla="*/ 3137 w 4549123"/>
              <a:gd name="connsiteY77" fmla="*/ 5189632 h 5549966"/>
              <a:gd name="connsiteX78" fmla="*/ 2553 w 4549123"/>
              <a:gd name="connsiteY78" fmla="*/ 5186477 h 5549966"/>
              <a:gd name="connsiteX79" fmla="*/ 2821 w 4549123"/>
              <a:gd name="connsiteY79" fmla="*/ 5183728 h 5549966"/>
              <a:gd name="connsiteX80" fmla="*/ 1386 w 4549123"/>
              <a:gd name="connsiteY80" fmla="*/ 5180163 h 5549966"/>
              <a:gd name="connsiteX81" fmla="*/ 6798 w 4549123"/>
              <a:gd name="connsiteY81" fmla="*/ 5116566 h 5549966"/>
              <a:gd name="connsiteX82" fmla="*/ 74412 w 4549123"/>
              <a:gd name="connsiteY82" fmla="*/ 3839310 h 5549966"/>
              <a:gd name="connsiteX83" fmla="*/ 299102 w 4549123"/>
              <a:gd name="connsiteY83" fmla="*/ 0 h 5549966"/>
              <a:gd name="connsiteX0" fmla="*/ 303426 w 4553447"/>
              <a:gd name="connsiteY0" fmla="*/ 0 h 5549966"/>
              <a:gd name="connsiteX1" fmla="*/ 3305612 w 4553447"/>
              <a:gd name="connsiteY1" fmla="*/ 171842 h 5549966"/>
              <a:gd name="connsiteX2" fmla="*/ 4134423 w 4553447"/>
              <a:gd name="connsiteY2" fmla="*/ 226950 h 5549966"/>
              <a:gd name="connsiteX3" fmla="*/ 4507617 w 4553447"/>
              <a:gd name="connsiteY3" fmla="*/ 247374 h 5549966"/>
              <a:gd name="connsiteX4" fmla="*/ 4535496 w 4553447"/>
              <a:gd name="connsiteY4" fmla="*/ 269179 h 5549966"/>
              <a:gd name="connsiteX5" fmla="*/ 4533722 w 4553447"/>
              <a:gd name="connsiteY5" fmla="*/ 300930 h 5549966"/>
              <a:gd name="connsiteX6" fmla="*/ 4536644 w 4553447"/>
              <a:gd name="connsiteY6" fmla="*/ 302647 h 5549966"/>
              <a:gd name="connsiteX7" fmla="*/ 4553070 w 4553447"/>
              <a:gd name="connsiteY7" fmla="*/ 334222 h 5549966"/>
              <a:gd name="connsiteX8" fmla="*/ 4530809 w 4553447"/>
              <a:gd name="connsiteY8" fmla="*/ 391868 h 5549966"/>
              <a:gd name="connsiteX9" fmla="*/ 4527321 w 4553447"/>
              <a:gd name="connsiteY9" fmla="*/ 415489 h 5549966"/>
              <a:gd name="connsiteX10" fmla="*/ 4522216 w 4553447"/>
              <a:gd name="connsiteY10" fmla="*/ 506828 h 5549966"/>
              <a:gd name="connsiteX11" fmla="*/ 4521566 w 4553447"/>
              <a:gd name="connsiteY11" fmla="*/ 553245 h 5549966"/>
              <a:gd name="connsiteX12" fmla="*/ 4518467 w 4553447"/>
              <a:gd name="connsiteY12" fmla="*/ 581709 h 5549966"/>
              <a:gd name="connsiteX13" fmla="*/ 4517798 w 4553447"/>
              <a:gd name="connsiteY13" fmla="*/ 585890 h 5549966"/>
              <a:gd name="connsiteX14" fmla="*/ 4504861 w 4553447"/>
              <a:gd name="connsiteY14" fmla="*/ 817404 h 5549966"/>
              <a:gd name="connsiteX15" fmla="*/ 4506574 w 4553447"/>
              <a:gd name="connsiteY15" fmla="*/ 822238 h 5549966"/>
              <a:gd name="connsiteX16" fmla="*/ 4504423 w 4553447"/>
              <a:gd name="connsiteY16" fmla="*/ 846069 h 5549966"/>
              <a:gd name="connsiteX17" fmla="*/ 4502823 w 4553447"/>
              <a:gd name="connsiteY17" fmla="*/ 853854 h 5549966"/>
              <a:gd name="connsiteX18" fmla="*/ 4496585 w 4553447"/>
              <a:gd name="connsiteY18" fmla="*/ 965485 h 5549966"/>
              <a:gd name="connsiteX19" fmla="*/ 4498662 w 4553447"/>
              <a:gd name="connsiteY19" fmla="*/ 966385 h 5549966"/>
              <a:gd name="connsiteX20" fmla="*/ 4502781 w 4553447"/>
              <a:gd name="connsiteY20" fmla="*/ 1002567 h 5549966"/>
              <a:gd name="connsiteX21" fmla="*/ 4497983 w 4553447"/>
              <a:gd name="connsiteY21" fmla="*/ 1101094 h 5549966"/>
              <a:gd name="connsiteX22" fmla="*/ 4497878 w 4553447"/>
              <a:gd name="connsiteY22" fmla="*/ 1159389 h 5549966"/>
              <a:gd name="connsiteX23" fmla="*/ 4502181 w 4553447"/>
              <a:gd name="connsiteY23" fmla="*/ 1180505 h 5549966"/>
              <a:gd name="connsiteX24" fmla="*/ 4505271 w 4553447"/>
              <a:gd name="connsiteY24" fmla="*/ 1210687 h 5549966"/>
              <a:gd name="connsiteX25" fmla="*/ 4514088 w 4553447"/>
              <a:gd name="connsiteY25" fmla="*/ 1263157 h 5549966"/>
              <a:gd name="connsiteX26" fmla="*/ 4516365 w 4553447"/>
              <a:gd name="connsiteY26" fmla="*/ 1313374 h 5549966"/>
              <a:gd name="connsiteX27" fmla="*/ 4515485 w 4553447"/>
              <a:gd name="connsiteY27" fmla="*/ 1347004 h 5549966"/>
              <a:gd name="connsiteX28" fmla="*/ 4515022 w 4553447"/>
              <a:gd name="connsiteY28" fmla="*/ 1351864 h 5549966"/>
              <a:gd name="connsiteX29" fmla="*/ 4505903 w 4553447"/>
              <a:gd name="connsiteY29" fmla="*/ 1391762 h 5549966"/>
              <a:gd name="connsiteX30" fmla="*/ 4509167 w 4553447"/>
              <a:gd name="connsiteY30" fmla="*/ 1395707 h 5549966"/>
              <a:gd name="connsiteX31" fmla="*/ 4512009 w 4553447"/>
              <a:gd name="connsiteY31" fmla="*/ 1408524 h 5549966"/>
              <a:gd name="connsiteX32" fmla="*/ 4507268 w 4553447"/>
              <a:gd name="connsiteY32" fmla="*/ 1419109 h 5549966"/>
              <a:gd name="connsiteX33" fmla="*/ 4497084 w 4553447"/>
              <a:gd name="connsiteY33" fmla="*/ 1469337 h 5549966"/>
              <a:gd name="connsiteX34" fmla="*/ 4486187 w 4553447"/>
              <a:gd name="connsiteY34" fmla="*/ 1543038 h 5549966"/>
              <a:gd name="connsiteX35" fmla="*/ 4481306 w 4553447"/>
              <a:gd name="connsiteY35" fmla="*/ 1553997 h 5549966"/>
              <a:gd name="connsiteX36" fmla="*/ 4466878 w 4553447"/>
              <a:gd name="connsiteY36" fmla="*/ 1626071 h 5549966"/>
              <a:gd name="connsiteX37" fmla="*/ 4463163 w 4553447"/>
              <a:gd name="connsiteY37" fmla="*/ 1664103 h 5549966"/>
              <a:gd name="connsiteX38" fmla="*/ 4466823 w 4553447"/>
              <a:gd name="connsiteY38" fmla="*/ 1668558 h 5549966"/>
              <a:gd name="connsiteX39" fmla="*/ 4465173 w 4553447"/>
              <a:gd name="connsiteY39" fmla="*/ 1679756 h 5549966"/>
              <a:gd name="connsiteX40" fmla="*/ 4465585 w 4553447"/>
              <a:gd name="connsiteY40" fmla="*/ 1682815 h 5549966"/>
              <a:gd name="connsiteX41" fmla="*/ 4467096 w 4553447"/>
              <a:gd name="connsiteY41" fmla="*/ 1700268 h 5549966"/>
              <a:gd name="connsiteX42" fmla="*/ 4455626 w 4553447"/>
              <a:gd name="connsiteY42" fmla="*/ 1735163 h 5549966"/>
              <a:gd name="connsiteX43" fmla="*/ 4453566 w 4553447"/>
              <a:gd name="connsiteY43" fmla="*/ 1735289 h 5549966"/>
              <a:gd name="connsiteX44" fmla="*/ 4445068 w 4553447"/>
              <a:gd name="connsiteY44" fmla="*/ 1887374 h 5549966"/>
              <a:gd name="connsiteX45" fmla="*/ 4453759 w 4553447"/>
              <a:gd name="connsiteY45" fmla="*/ 1911536 h 5549966"/>
              <a:gd name="connsiteX46" fmla="*/ 4456037 w 4553447"/>
              <a:gd name="connsiteY46" fmla="*/ 1961755 h 5549966"/>
              <a:gd name="connsiteX47" fmla="*/ 4455156 w 4553447"/>
              <a:gd name="connsiteY47" fmla="*/ 1995384 h 5549966"/>
              <a:gd name="connsiteX48" fmla="*/ 4454694 w 4553447"/>
              <a:gd name="connsiteY48" fmla="*/ 2000244 h 5549966"/>
              <a:gd name="connsiteX49" fmla="*/ 4445574 w 4553447"/>
              <a:gd name="connsiteY49" fmla="*/ 2040142 h 5549966"/>
              <a:gd name="connsiteX50" fmla="*/ 4448839 w 4553447"/>
              <a:gd name="connsiteY50" fmla="*/ 2044087 h 5549966"/>
              <a:gd name="connsiteX51" fmla="*/ 4451680 w 4553447"/>
              <a:gd name="connsiteY51" fmla="*/ 2056904 h 5549966"/>
              <a:gd name="connsiteX52" fmla="*/ 4446939 w 4553447"/>
              <a:gd name="connsiteY52" fmla="*/ 2067489 h 5549966"/>
              <a:gd name="connsiteX53" fmla="*/ 4436755 w 4553447"/>
              <a:gd name="connsiteY53" fmla="*/ 2117719 h 5549966"/>
              <a:gd name="connsiteX54" fmla="*/ 4429424 w 4553447"/>
              <a:gd name="connsiteY54" fmla="*/ 2167300 h 5549966"/>
              <a:gd name="connsiteX55" fmla="*/ 4373341 w 4553447"/>
              <a:gd name="connsiteY55" fmla="*/ 3223633 h 5549966"/>
              <a:gd name="connsiteX56" fmla="*/ 4360555 w 4553447"/>
              <a:gd name="connsiteY56" fmla="*/ 3477281 h 5549966"/>
              <a:gd name="connsiteX57" fmla="*/ 4349470 w 4553447"/>
              <a:gd name="connsiteY57" fmla="*/ 3639984 h 5549966"/>
              <a:gd name="connsiteX58" fmla="*/ 4258709 w 4553447"/>
              <a:gd name="connsiteY58" fmla="*/ 5278921 h 5549966"/>
              <a:gd name="connsiteX59" fmla="*/ 4264007 w 4553447"/>
              <a:gd name="connsiteY59" fmla="*/ 5315626 h 5549966"/>
              <a:gd name="connsiteX60" fmla="*/ 4267541 w 4553447"/>
              <a:gd name="connsiteY60" fmla="*/ 5350090 h 5549966"/>
              <a:gd name="connsiteX61" fmla="*/ 4270373 w 4553447"/>
              <a:gd name="connsiteY61" fmla="*/ 5450399 h 5549966"/>
              <a:gd name="connsiteX62" fmla="*/ 4251816 w 4553447"/>
              <a:gd name="connsiteY62" fmla="*/ 5484804 h 5549966"/>
              <a:gd name="connsiteX63" fmla="*/ 4247164 w 4553447"/>
              <a:gd name="connsiteY63" fmla="*/ 5487504 h 5549966"/>
              <a:gd name="connsiteX64" fmla="*/ 4243707 w 4553447"/>
              <a:gd name="connsiteY64" fmla="*/ 5549951 h 5549966"/>
              <a:gd name="connsiteX65" fmla="*/ 271075 w 4553447"/>
              <a:gd name="connsiteY65" fmla="*/ 5218723 h 5549966"/>
              <a:gd name="connsiteX66" fmla="*/ 0 w 4553447"/>
              <a:gd name="connsiteY66" fmla="*/ 5280167 h 5549966"/>
              <a:gd name="connsiteX67" fmla="*/ 4324 w 4553447"/>
              <a:gd name="connsiteY67" fmla="*/ 5239903 h 5549966"/>
              <a:gd name="connsiteX68" fmla="*/ 8544 w 4553447"/>
              <a:gd name="connsiteY68" fmla="*/ 5233298 h 5549966"/>
              <a:gd name="connsiteX69" fmla="*/ 8813 w 4553447"/>
              <a:gd name="connsiteY69" fmla="*/ 5230552 h 5549966"/>
              <a:gd name="connsiteX70" fmla="*/ 9083 w 4553447"/>
              <a:gd name="connsiteY70" fmla="*/ 5227804 h 5549966"/>
              <a:gd name="connsiteX71" fmla="*/ 9620 w 4553447"/>
              <a:gd name="connsiteY71" fmla="*/ 5222308 h 5549966"/>
              <a:gd name="connsiteX72" fmla="*/ 9305 w 4553447"/>
              <a:gd name="connsiteY72" fmla="*/ 5216405 h 5549966"/>
              <a:gd name="connsiteX73" fmla="*/ 8721 w 4553447"/>
              <a:gd name="connsiteY73" fmla="*/ 5213249 h 5549966"/>
              <a:gd name="connsiteX74" fmla="*/ 8990 w 4553447"/>
              <a:gd name="connsiteY74" fmla="*/ 5210500 h 5549966"/>
              <a:gd name="connsiteX75" fmla="*/ 8674 w 4553447"/>
              <a:gd name="connsiteY75" fmla="*/ 5204597 h 5549966"/>
              <a:gd name="connsiteX76" fmla="*/ 8091 w 4553447"/>
              <a:gd name="connsiteY76" fmla="*/ 5201441 h 5549966"/>
              <a:gd name="connsiteX77" fmla="*/ 7461 w 4553447"/>
              <a:gd name="connsiteY77" fmla="*/ 5189632 h 5549966"/>
              <a:gd name="connsiteX78" fmla="*/ 6877 w 4553447"/>
              <a:gd name="connsiteY78" fmla="*/ 5186477 h 5549966"/>
              <a:gd name="connsiteX79" fmla="*/ 7145 w 4553447"/>
              <a:gd name="connsiteY79" fmla="*/ 5183728 h 5549966"/>
              <a:gd name="connsiteX80" fmla="*/ 5710 w 4553447"/>
              <a:gd name="connsiteY80" fmla="*/ 5180163 h 5549966"/>
              <a:gd name="connsiteX81" fmla="*/ 11122 w 4553447"/>
              <a:gd name="connsiteY81" fmla="*/ 5116566 h 5549966"/>
              <a:gd name="connsiteX82" fmla="*/ 78736 w 4553447"/>
              <a:gd name="connsiteY82" fmla="*/ 3839310 h 5549966"/>
              <a:gd name="connsiteX83" fmla="*/ 303426 w 4553447"/>
              <a:gd name="connsiteY83" fmla="*/ 0 h 5549966"/>
              <a:gd name="connsiteX0" fmla="*/ 303426 w 4553447"/>
              <a:gd name="connsiteY0" fmla="*/ 0 h 5549973"/>
              <a:gd name="connsiteX1" fmla="*/ 3305612 w 4553447"/>
              <a:gd name="connsiteY1" fmla="*/ 171842 h 5549973"/>
              <a:gd name="connsiteX2" fmla="*/ 4134423 w 4553447"/>
              <a:gd name="connsiteY2" fmla="*/ 226950 h 5549973"/>
              <a:gd name="connsiteX3" fmla="*/ 4507617 w 4553447"/>
              <a:gd name="connsiteY3" fmla="*/ 247374 h 5549973"/>
              <a:gd name="connsiteX4" fmla="*/ 4535496 w 4553447"/>
              <a:gd name="connsiteY4" fmla="*/ 269179 h 5549973"/>
              <a:gd name="connsiteX5" fmla="*/ 4533722 w 4553447"/>
              <a:gd name="connsiteY5" fmla="*/ 300930 h 5549973"/>
              <a:gd name="connsiteX6" fmla="*/ 4536644 w 4553447"/>
              <a:gd name="connsiteY6" fmla="*/ 302647 h 5549973"/>
              <a:gd name="connsiteX7" fmla="*/ 4553070 w 4553447"/>
              <a:gd name="connsiteY7" fmla="*/ 334222 h 5549973"/>
              <a:gd name="connsiteX8" fmla="*/ 4530809 w 4553447"/>
              <a:gd name="connsiteY8" fmla="*/ 391868 h 5549973"/>
              <a:gd name="connsiteX9" fmla="*/ 4527321 w 4553447"/>
              <a:gd name="connsiteY9" fmla="*/ 415489 h 5549973"/>
              <a:gd name="connsiteX10" fmla="*/ 4522216 w 4553447"/>
              <a:gd name="connsiteY10" fmla="*/ 506828 h 5549973"/>
              <a:gd name="connsiteX11" fmla="*/ 4521566 w 4553447"/>
              <a:gd name="connsiteY11" fmla="*/ 553245 h 5549973"/>
              <a:gd name="connsiteX12" fmla="*/ 4518467 w 4553447"/>
              <a:gd name="connsiteY12" fmla="*/ 581709 h 5549973"/>
              <a:gd name="connsiteX13" fmla="*/ 4517798 w 4553447"/>
              <a:gd name="connsiteY13" fmla="*/ 585890 h 5549973"/>
              <a:gd name="connsiteX14" fmla="*/ 4504861 w 4553447"/>
              <a:gd name="connsiteY14" fmla="*/ 817404 h 5549973"/>
              <a:gd name="connsiteX15" fmla="*/ 4506574 w 4553447"/>
              <a:gd name="connsiteY15" fmla="*/ 822238 h 5549973"/>
              <a:gd name="connsiteX16" fmla="*/ 4504423 w 4553447"/>
              <a:gd name="connsiteY16" fmla="*/ 846069 h 5549973"/>
              <a:gd name="connsiteX17" fmla="*/ 4502823 w 4553447"/>
              <a:gd name="connsiteY17" fmla="*/ 853854 h 5549973"/>
              <a:gd name="connsiteX18" fmla="*/ 4496585 w 4553447"/>
              <a:gd name="connsiteY18" fmla="*/ 965485 h 5549973"/>
              <a:gd name="connsiteX19" fmla="*/ 4498662 w 4553447"/>
              <a:gd name="connsiteY19" fmla="*/ 966385 h 5549973"/>
              <a:gd name="connsiteX20" fmla="*/ 4502781 w 4553447"/>
              <a:gd name="connsiteY20" fmla="*/ 1002567 h 5549973"/>
              <a:gd name="connsiteX21" fmla="*/ 4497983 w 4553447"/>
              <a:gd name="connsiteY21" fmla="*/ 1101094 h 5549973"/>
              <a:gd name="connsiteX22" fmla="*/ 4497878 w 4553447"/>
              <a:gd name="connsiteY22" fmla="*/ 1159389 h 5549973"/>
              <a:gd name="connsiteX23" fmla="*/ 4502181 w 4553447"/>
              <a:gd name="connsiteY23" fmla="*/ 1180505 h 5549973"/>
              <a:gd name="connsiteX24" fmla="*/ 4505271 w 4553447"/>
              <a:gd name="connsiteY24" fmla="*/ 1210687 h 5549973"/>
              <a:gd name="connsiteX25" fmla="*/ 4514088 w 4553447"/>
              <a:gd name="connsiteY25" fmla="*/ 1263157 h 5549973"/>
              <a:gd name="connsiteX26" fmla="*/ 4516365 w 4553447"/>
              <a:gd name="connsiteY26" fmla="*/ 1313374 h 5549973"/>
              <a:gd name="connsiteX27" fmla="*/ 4515485 w 4553447"/>
              <a:gd name="connsiteY27" fmla="*/ 1347004 h 5549973"/>
              <a:gd name="connsiteX28" fmla="*/ 4515022 w 4553447"/>
              <a:gd name="connsiteY28" fmla="*/ 1351864 h 5549973"/>
              <a:gd name="connsiteX29" fmla="*/ 4505903 w 4553447"/>
              <a:gd name="connsiteY29" fmla="*/ 1391762 h 5549973"/>
              <a:gd name="connsiteX30" fmla="*/ 4509167 w 4553447"/>
              <a:gd name="connsiteY30" fmla="*/ 1395707 h 5549973"/>
              <a:gd name="connsiteX31" fmla="*/ 4512009 w 4553447"/>
              <a:gd name="connsiteY31" fmla="*/ 1408524 h 5549973"/>
              <a:gd name="connsiteX32" fmla="*/ 4507268 w 4553447"/>
              <a:gd name="connsiteY32" fmla="*/ 1419109 h 5549973"/>
              <a:gd name="connsiteX33" fmla="*/ 4497084 w 4553447"/>
              <a:gd name="connsiteY33" fmla="*/ 1469337 h 5549973"/>
              <a:gd name="connsiteX34" fmla="*/ 4486187 w 4553447"/>
              <a:gd name="connsiteY34" fmla="*/ 1543038 h 5549973"/>
              <a:gd name="connsiteX35" fmla="*/ 4481306 w 4553447"/>
              <a:gd name="connsiteY35" fmla="*/ 1553997 h 5549973"/>
              <a:gd name="connsiteX36" fmla="*/ 4466878 w 4553447"/>
              <a:gd name="connsiteY36" fmla="*/ 1626071 h 5549973"/>
              <a:gd name="connsiteX37" fmla="*/ 4463163 w 4553447"/>
              <a:gd name="connsiteY37" fmla="*/ 1664103 h 5549973"/>
              <a:gd name="connsiteX38" fmla="*/ 4466823 w 4553447"/>
              <a:gd name="connsiteY38" fmla="*/ 1668558 h 5549973"/>
              <a:gd name="connsiteX39" fmla="*/ 4465173 w 4553447"/>
              <a:gd name="connsiteY39" fmla="*/ 1679756 h 5549973"/>
              <a:gd name="connsiteX40" fmla="*/ 4465585 w 4553447"/>
              <a:gd name="connsiteY40" fmla="*/ 1682815 h 5549973"/>
              <a:gd name="connsiteX41" fmla="*/ 4467096 w 4553447"/>
              <a:gd name="connsiteY41" fmla="*/ 1700268 h 5549973"/>
              <a:gd name="connsiteX42" fmla="*/ 4455626 w 4553447"/>
              <a:gd name="connsiteY42" fmla="*/ 1735163 h 5549973"/>
              <a:gd name="connsiteX43" fmla="*/ 4453566 w 4553447"/>
              <a:gd name="connsiteY43" fmla="*/ 1735289 h 5549973"/>
              <a:gd name="connsiteX44" fmla="*/ 4445068 w 4553447"/>
              <a:gd name="connsiteY44" fmla="*/ 1887374 h 5549973"/>
              <a:gd name="connsiteX45" fmla="*/ 4453759 w 4553447"/>
              <a:gd name="connsiteY45" fmla="*/ 1911536 h 5549973"/>
              <a:gd name="connsiteX46" fmla="*/ 4456037 w 4553447"/>
              <a:gd name="connsiteY46" fmla="*/ 1961755 h 5549973"/>
              <a:gd name="connsiteX47" fmla="*/ 4455156 w 4553447"/>
              <a:gd name="connsiteY47" fmla="*/ 1995384 h 5549973"/>
              <a:gd name="connsiteX48" fmla="*/ 4454694 w 4553447"/>
              <a:gd name="connsiteY48" fmla="*/ 2000244 h 5549973"/>
              <a:gd name="connsiteX49" fmla="*/ 4445574 w 4553447"/>
              <a:gd name="connsiteY49" fmla="*/ 2040142 h 5549973"/>
              <a:gd name="connsiteX50" fmla="*/ 4448839 w 4553447"/>
              <a:gd name="connsiteY50" fmla="*/ 2044087 h 5549973"/>
              <a:gd name="connsiteX51" fmla="*/ 4451680 w 4553447"/>
              <a:gd name="connsiteY51" fmla="*/ 2056904 h 5549973"/>
              <a:gd name="connsiteX52" fmla="*/ 4446939 w 4553447"/>
              <a:gd name="connsiteY52" fmla="*/ 2067489 h 5549973"/>
              <a:gd name="connsiteX53" fmla="*/ 4436755 w 4553447"/>
              <a:gd name="connsiteY53" fmla="*/ 2117719 h 5549973"/>
              <a:gd name="connsiteX54" fmla="*/ 4429424 w 4553447"/>
              <a:gd name="connsiteY54" fmla="*/ 2167300 h 5549973"/>
              <a:gd name="connsiteX55" fmla="*/ 4373341 w 4553447"/>
              <a:gd name="connsiteY55" fmla="*/ 3223633 h 5549973"/>
              <a:gd name="connsiteX56" fmla="*/ 4360555 w 4553447"/>
              <a:gd name="connsiteY56" fmla="*/ 3477281 h 5549973"/>
              <a:gd name="connsiteX57" fmla="*/ 4349470 w 4553447"/>
              <a:gd name="connsiteY57" fmla="*/ 3639984 h 5549973"/>
              <a:gd name="connsiteX58" fmla="*/ 4258709 w 4553447"/>
              <a:gd name="connsiteY58" fmla="*/ 5278921 h 5549973"/>
              <a:gd name="connsiteX59" fmla="*/ 4264007 w 4553447"/>
              <a:gd name="connsiteY59" fmla="*/ 5315626 h 5549973"/>
              <a:gd name="connsiteX60" fmla="*/ 4267541 w 4553447"/>
              <a:gd name="connsiteY60" fmla="*/ 5350090 h 5549973"/>
              <a:gd name="connsiteX61" fmla="*/ 4270373 w 4553447"/>
              <a:gd name="connsiteY61" fmla="*/ 5450399 h 5549973"/>
              <a:gd name="connsiteX62" fmla="*/ 4251816 w 4553447"/>
              <a:gd name="connsiteY62" fmla="*/ 5484804 h 5549973"/>
              <a:gd name="connsiteX63" fmla="*/ 4247164 w 4553447"/>
              <a:gd name="connsiteY63" fmla="*/ 5487504 h 5549973"/>
              <a:gd name="connsiteX64" fmla="*/ 4243707 w 4553447"/>
              <a:gd name="connsiteY64" fmla="*/ 5549951 h 5549973"/>
              <a:gd name="connsiteX65" fmla="*/ 310344 w 4553447"/>
              <a:gd name="connsiteY65" fmla="*/ 5297261 h 5549973"/>
              <a:gd name="connsiteX66" fmla="*/ 0 w 4553447"/>
              <a:gd name="connsiteY66" fmla="*/ 5280167 h 5549973"/>
              <a:gd name="connsiteX67" fmla="*/ 4324 w 4553447"/>
              <a:gd name="connsiteY67" fmla="*/ 5239903 h 5549973"/>
              <a:gd name="connsiteX68" fmla="*/ 8544 w 4553447"/>
              <a:gd name="connsiteY68" fmla="*/ 5233298 h 5549973"/>
              <a:gd name="connsiteX69" fmla="*/ 8813 w 4553447"/>
              <a:gd name="connsiteY69" fmla="*/ 5230552 h 5549973"/>
              <a:gd name="connsiteX70" fmla="*/ 9083 w 4553447"/>
              <a:gd name="connsiteY70" fmla="*/ 5227804 h 5549973"/>
              <a:gd name="connsiteX71" fmla="*/ 9620 w 4553447"/>
              <a:gd name="connsiteY71" fmla="*/ 5222308 h 5549973"/>
              <a:gd name="connsiteX72" fmla="*/ 9305 w 4553447"/>
              <a:gd name="connsiteY72" fmla="*/ 5216405 h 5549973"/>
              <a:gd name="connsiteX73" fmla="*/ 8721 w 4553447"/>
              <a:gd name="connsiteY73" fmla="*/ 5213249 h 5549973"/>
              <a:gd name="connsiteX74" fmla="*/ 8990 w 4553447"/>
              <a:gd name="connsiteY74" fmla="*/ 5210500 h 5549973"/>
              <a:gd name="connsiteX75" fmla="*/ 8674 w 4553447"/>
              <a:gd name="connsiteY75" fmla="*/ 5204597 h 5549973"/>
              <a:gd name="connsiteX76" fmla="*/ 8091 w 4553447"/>
              <a:gd name="connsiteY76" fmla="*/ 5201441 h 5549973"/>
              <a:gd name="connsiteX77" fmla="*/ 7461 w 4553447"/>
              <a:gd name="connsiteY77" fmla="*/ 5189632 h 5549973"/>
              <a:gd name="connsiteX78" fmla="*/ 6877 w 4553447"/>
              <a:gd name="connsiteY78" fmla="*/ 5186477 h 5549973"/>
              <a:gd name="connsiteX79" fmla="*/ 7145 w 4553447"/>
              <a:gd name="connsiteY79" fmla="*/ 5183728 h 5549973"/>
              <a:gd name="connsiteX80" fmla="*/ 5710 w 4553447"/>
              <a:gd name="connsiteY80" fmla="*/ 5180163 h 5549973"/>
              <a:gd name="connsiteX81" fmla="*/ 11122 w 4553447"/>
              <a:gd name="connsiteY81" fmla="*/ 5116566 h 5549973"/>
              <a:gd name="connsiteX82" fmla="*/ 78736 w 4553447"/>
              <a:gd name="connsiteY82" fmla="*/ 3839310 h 5549973"/>
              <a:gd name="connsiteX83" fmla="*/ 303426 w 4553447"/>
              <a:gd name="connsiteY83" fmla="*/ 0 h 5549973"/>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9305 w 4553447"/>
              <a:gd name="connsiteY72" fmla="*/ 5216405 h 5549974"/>
              <a:gd name="connsiteX73" fmla="*/ 8721 w 4553447"/>
              <a:gd name="connsiteY73" fmla="*/ 5213249 h 5549974"/>
              <a:gd name="connsiteX74" fmla="*/ 8990 w 4553447"/>
              <a:gd name="connsiteY74" fmla="*/ 5210500 h 5549974"/>
              <a:gd name="connsiteX75" fmla="*/ 8674 w 4553447"/>
              <a:gd name="connsiteY75" fmla="*/ 5204597 h 5549974"/>
              <a:gd name="connsiteX76" fmla="*/ 8091 w 4553447"/>
              <a:gd name="connsiteY76" fmla="*/ 5201441 h 5549974"/>
              <a:gd name="connsiteX77" fmla="*/ 7461 w 4553447"/>
              <a:gd name="connsiteY77" fmla="*/ 5189632 h 5549974"/>
              <a:gd name="connsiteX78" fmla="*/ 6877 w 4553447"/>
              <a:gd name="connsiteY78" fmla="*/ 5186477 h 5549974"/>
              <a:gd name="connsiteX79" fmla="*/ 7145 w 4553447"/>
              <a:gd name="connsiteY79" fmla="*/ 5183728 h 5549974"/>
              <a:gd name="connsiteX80" fmla="*/ 5710 w 4553447"/>
              <a:gd name="connsiteY80" fmla="*/ 5180163 h 5549974"/>
              <a:gd name="connsiteX81" fmla="*/ 11122 w 4553447"/>
              <a:gd name="connsiteY81" fmla="*/ 5116566 h 5549974"/>
              <a:gd name="connsiteX82" fmla="*/ 78736 w 4553447"/>
              <a:gd name="connsiteY82" fmla="*/ 3839310 h 5549974"/>
              <a:gd name="connsiteX83" fmla="*/ 303426 w 4553447"/>
              <a:gd name="connsiteY83" fmla="*/ 0 h 5549974"/>
              <a:gd name="connsiteX0" fmla="*/ 303343 w 4553364"/>
              <a:gd name="connsiteY0" fmla="*/ 0 h 5549974"/>
              <a:gd name="connsiteX1" fmla="*/ 3305529 w 4553364"/>
              <a:gd name="connsiteY1" fmla="*/ 171842 h 5549974"/>
              <a:gd name="connsiteX2" fmla="*/ 4134340 w 4553364"/>
              <a:gd name="connsiteY2" fmla="*/ 226950 h 5549974"/>
              <a:gd name="connsiteX3" fmla="*/ 4507534 w 4553364"/>
              <a:gd name="connsiteY3" fmla="*/ 247374 h 5549974"/>
              <a:gd name="connsiteX4" fmla="*/ 4535413 w 4553364"/>
              <a:gd name="connsiteY4" fmla="*/ 269179 h 5549974"/>
              <a:gd name="connsiteX5" fmla="*/ 4533639 w 4553364"/>
              <a:gd name="connsiteY5" fmla="*/ 300930 h 5549974"/>
              <a:gd name="connsiteX6" fmla="*/ 4536561 w 4553364"/>
              <a:gd name="connsiteY6" fmla="*/ 302647 h 5549974"/>
              <a:gd name="connsiteX7" fmla="*/ 4552987 w 4553364"/>
              <a:gd name="connsiteY7" fmla="*/ 334222 h 5549974"/>
              <a:gd name="connsiteX8" fmla="*/ 4530726 w 4553364"/>
              <a:gd name="connsiteY8" fmla="*/ 391868 h 5549974"/>
              <a:gd name="connsiteX9" fmla="*/ 4527238 w 4553364"/>
              <a:gd name="connsiteY9" fmla="*/ 415489 h 5549974"/>
              <a:gd name="connsiteX10" fmla="*/ 4522133 w 4553364"/>
              <a:gd name="connsiteY10" fmla="*/ 506828 h 5549974"/>
              <a:gd name="connsiteX11" fmla="*/ 4521483 w 4553364"/>
              <a:gd name="connsiteY11" fmla="*/ 553245 h 5549974"/>
              <a:gd name="connsiteX12" fmla="*/ 4518384 w 4553364"/>
              <a:gd name="connsiteY12" fmla="*/ 581709 h 5549974"/>
              <a:gd name="connsiteX13" fmla="*/ 4517715 w 4553364"/>
              <a:gd name="connsiteY13" fmla="*/ 585890 h 5549974"/>
              <a:gd name="connsiteX14" fmla="*/ 4504778 w 4553364"/>
              <a:gd name="connsiteY14" fmla="*/ 817404 h 5549974"/>
              <a:gd name="connsiteX15" fmla="*/ 4506491 w 4553364"/>
              <a:gd name="connsiteY15" fmla="*/ 822238 h 5549974"/>
              <a:gd name="connsiteX16" fmla="*/ 4504340 w 4553364"/>
              <a:gd name="connsiteY16" fmla="*/ 846069 h 5549974"/>
              <a:gd name="connsiteX17" fmla="*/ 4502740 w 4553364"/>
              <a:gd name="connsiteY17" fmla="*/ 853854 h 5549974"/>
              <a:gd name="connsiteX18" fmla="*/ 4496502 w 4553364"/>
              <a:gd name="connsiteY18" fmla="*/ 965485 h 5549974"/>
              <a:gd name="connsiteX19" fmla="*/ 4498579 w 4553364"/>
              <a:gd name="connsiteY19" fmla="*/ 966385 h 5549974"/>
              <a:gd name="connsiteX20" fmla="*/ 4502698 w 4553364"/>
              <a:gd name="connsiteY20" fmla="*/ 1002567 h 5549974"/>
              <a:gd name="connsiteX21" fmla="*/ 4497900 w 4553364"/>
              <a:gd name="connsiteY21" fmla="*/ 1101094 h 5549974"/>
              <a:gd name="connsiteX22" fmla="*/ 4497795 w 4553364"/>
              <a:gd name="connsiteY22" fmla="*/ 1159389 h 5549974"/>
              <a:gd name="connsiteX23" fmla="*/ 4502098 w 4553364"/>
              <a:gd name="connsiteY23" fmla="*/ 1180505 h 5549974"/>
              <a:gd name="connsiteX24" fmla="*/ 4505188 w 4553364"/>
              <a:gd name="connsiteY24" fmla="*/ 1210687 h 5549974"/>
              <a:gd name="connsiteX25" fmla="*/ 4514005 w 4553364"/>
              <a:gd name="connsiteY25" fmla="*/ 1263157 h 5549974"/>
              <a:gd name="connsiteX26" fmla="*/ 4516282 w 4553364"/>
              <a:gd name="connsiteY26" fmla="*/ 1313374 h 5549974"/>
              <a:gd name="connsiteX27" fmla="*/ 4515402 w 4553364"/>
              <a:gd name="connsiteY27" fmla="*/ 1347004 h 5549974"/>
              <a:gd name="connsiteX28" fmla="*/ 4514939 w 4553364"/>
              <a:gd name="connsiteY28" fmla="*/ 1351864 h 5549974"/>
              <a:gd name="connsiteX29" fmla="*/ 4505820 w 4553364"/>
              <a:gd name="connsiteY29" fmla="*/ 1391762 h 5549974"/>
              <a:gd name="connsiteX30" fmla="*/ 4509084 w 4553364"/>
              <a:gd name="connsiteY30" fmla="*/ 1395707 h 5549974"/>
              <a:gd name="connsiteX31" fmla="*/ 4511926 w 4553364"/>
              <a:gd name="connsiteY31" fmla="*/ 1408524 h 5549974"/>
              <a:gd name="connsiteX32" fmla="*/ 4507185 w 4553364"/>
              <a:gd name="connsiteY32" fmla="*/ 1419109 h 5549974"/>
              <a:gd name="connsiteX33" fmla="*/ 4497001 w 4553364"/>
              <a:gd name="connsiteY33" fmla="*/ 1469337 h 5549974"/>
              <a:gd name="connsiteX34" fmla="*/ 4486104 w 4553364"/>
              <a:gd name="connsiteY34" fmla="*/ 1543038 h 5549974"/>
              <a:gd name="connsiteX35" fmla="*/ 4481223 w 4553364"/>
              <a:gd name="connsiteY35" fmla="*/ 1553997 h 5549974"/>
              <a:gd name="connsiteX36" fmla="*/ 4466795 w 4553364"/>
              <a:gd name="connsiteY36" fmla="*/ 1626071 h 5549974"/>
              <a:gd name="connsiteX37" fmla="*/ 4463080 w 4553364"/>
              <a:gd name="connsiteY37" fmla="*/ 1664103 h 5549974"/>
              <a:gd name="connsiteX38" fmla="*/ 4466740 w 4553364"/>
              <a:gd name="connsiteY38" fmla="*/ 1668558 h 5549974"/>
              <a:gd name="connsiteX39" fmla="*/ 4465090 w 4553364"/>
              <a:gd name="connsiteY39" fmla="*/ 1679756 h 5549974"/>
              <a:gd name="connsiteX40" fmla="*/ 4465502 w 4553364"/>
              <a:gd name="connsiteY40" fmla="*/ 1682815 h 5549974"/>
              <a:gd name="connsiteX41" fmla="*/ 4467013 w 4553364"/>
              <a:gd name="connsiteY41" fmla="*/ 1700268 h 5549974"/>
              <a:gd name="connsiteX42" fmla="*/ 4455543 w 4553364"/>
              <a:gd name="connsiteY42" fmla="*/ 1735163 h 5549974"/>
              <a:gd name="connsiteX43" fmla="*/ 4453483 w 4553364"/>
              <a:gd name="connsiteY43" fmla="*/ 1735289 h 5549974"/>
              <a:gd name="connsiteX44" fmla="*/ 4444985 w 4553364"/>
              <a:gd name="connsiteY44" fmla="*/ 1887374 h 5549974"/>
              <a:gd name="connsiteX45" fmla="*/ 4453676 w 4553364"/>
              <a:gd name="connsiteY45" fmla="*/ 1911536 h 5549974"/>
              <a:gd name="connsiteX46" fmla="*/ 4455954 w 4553364"/>
              <a:gd name="connsiteY46" fmla="*/ 1961755 h 5549974"/>
              <a:gd name="connsiteX47" fmla="*/ 4455073 w 4553364"/>
              <a:gd name="connsiteY47" fmla="*/ 1995384 h 5549974"/>
              <a:gd name="connsiteX48" fmla="*/ 4454611 w 4553364"/>
              <a:gd name="connsiteY48" fmla="*/ 2000244 h 5549974"/>
              <a:gd name="connsiteX49" fmla="*/ 4445491 w 4553364"/>
              <a:gd name="connsiteY49" fmla="*/ 2040142 h 5549974"/>
              <a:gd name="connsiteX50" fmla="*/ 4448756 w 4553364"/>
              <a:gd name="connsiteY50" fmla="*/ 2044087 h 5549974"/>
              <a:gd name="connsiteX51" fmla="*/ 4451597 w 4553364"/>
              <a:gd name="connsiteY51" fmla="*/ 2056904 h 5549974"/>
              <a:gd name="connsiteX52" fmla="*/ 4446856 w 4553364"/>
              <a:gd name="connsiteY52" fmla="*/ 2067489 h 5549974"/>
              <a:gd name="connsiteX53" fmla="*/ 4436672 w 4553364"/>
              <a:gd name="connsiteY53" fmla="*/ 2117719 h 5549974"/>
              <a:gd name="connsiteX54" fmla="*/ 4429341 w 4553364"/>
              <a:gd name="connsiteY54" fmla="*/ 2167300 h 5549974"/>
              <a:gd name="connsiteX55" fmla="*/ 4373258 w 4553364"/>
              <a:gd name="connsiteY55" fmla="*/ 3223633 h 5549974"/>
              <a:gd name="connsiteX56" fmla="*/ 4360472 w 4553364"/>
              <a:gd name="connsiteY56" fmla="*/ 3477281 h 5549974"/>
              <a:gd name="connsiteX57" fmla="*/ 4349387 w 4553364"/>
              <a:gd name="connsiteY57" fmla="*/ 3639984 h 5549974"/>
              <a:gd name="connsiteX58" fmla="*/ 4258626 w 4553364"/>
              <a:gd name="connsiteY58" fmla="*/ 5278921 h 5549974"/>
              <a:gd name="connsiteX59" fmla="*/ 4263924 w 4553364"/>
              <a:gd name="connsiteY59" fmla="*/ 5315626 h 5549974"/>
              <a:gd name="connsiteX60" fmla="*/ 4267458 w 4553364"/>
              <a:gd name="connsiteY60" fmla="*/ 5350090 h 5549974"/>
              <a:gd name="connsiteX61" fmla="*/ 4270290 w 4553364"/>
              <a:gd name="connsiteY61" fmla="*/ 5450399 h 5549974"/>
              <a:gd name="connsiteX62" fmla="*/ 4251733 w 4553364"/>
              <a:gd name="connsiteY62" fmla="*/ 5484804 h 5549974"/>
              <a:gd name="connsiteX63" fmla="*/ 4247081 w 4553364"/>
              <a:gd name="connsiteY63" fmla="*/ 5487504 h 5549974"/>
              <a:gd name="connsiteX64" fmla="*/ 4243624 w 4553364"/>
              <a:gd name="connsiteY64" fmla="*/ 5549951 h 5549974"/>
              <a:gd name="connsiteX65" fmla="*/ 310261 w 4553364"/>
              <a:gd name="connsiteY65" fmla="*/ 5297261 h 5549974"/>
              <a:gd name="connsiteX66" fmla="*/ 0 w 4553364"/>
              <a:gd name="connsiteY66" fmla="*/ 5293146 h 5549974"/>
              <a:gd name="connsiteX67" fmla="*/ 4241 w 4553364"/>
              <a:gd name="connsiteY67" fmla="*/ 5239903 h 5549974"/>
              <a:gd name="connsiteX68" fmla="*/ 8461 w 4553364"/>
              <a:gd name="connsiteY68" fmla="*/ 5233298 h 5549974"/>
              <a:gd name="connsiteX69" fmla="*/ 8730 w 4553364"/>
              <a:gd name="connsiteY69" fmla="*/ 5230552 h 5549974"/>
              <a:gd name="connsiteX70" fmla="*/ 9000 w 4553364"/>
              <a:gd name="connsiteY70" fmla="*/ 5227804 h 5549974"/>
              <a:gd name="connsiteX71" fmla="*/ 9537 w 4553364"/>
              <a:gd name="connsiteY71" fmla="*/ 5222308 h 5549974"/>
              <a:gd name="connsiteX72" fmla="*/ 9222 w 4553364"/>
              <a:gd name="connsiteY72" fmla="*/ 5216405 h 5549974"/>
              <a:gd name="connsiteX73" fmla="*/ 8638 w 4553364"/>
              <a:gd name="connsiteY73" fmla="*/ 5213249 h 5549974"/>
              <a:gd name="connsiteX74" fmla="*/ 8907 w 4553364"/>
              <a:gd name="connsiteY74" fmla="*/ 5210500 h 5549974"/>
              <a:gd name="connsiteX75" fmla="*/ 8591 w 4553364"/>
              <a:gd name="connsiteY75" fmla="*/ 5204597 h 5549974"/>
              <a:gd name="connsiteX76" fmla="*/ 8008 w 4553364"/>
              <a:gd name="connsiteY76" fmla="*/ 5201441 h 5549974"/>
              <a:gd name="connsiteX77" fmla="*/ 7378 w 4553364"/>
              <a:gd name="connsiteY77" fmla="*/ 5189632 h 5549974"/>
              <a:gd name="connsiteX78" fmla="*/ 6794 w 4553364"/>
              <a:gd name="connsiteY78" fmla="*/ 5186477 h 5549974"/>
              <a:gd name="connsiteX79" fmla="*/ 7062 w 4553364"/>
              <a:gd name="connsiteY79" fmla="*/ 5183728 h 5549974"/>
              <a:gd name="connsiteX80" fmla="*/ 5627 w 4553364"/>
              <a:gd name="connsiteY80" fmla="*/ 5180163 h 5549974"/>
              <a:gd name="connsiteX81" fmla="*/ 11039 w 4553364"/>
              <a:gd name="connsiteY81" fmla="*/ 5116566 h 5549974"/>
              <a:gd name="connsiteX82" fmla="*/ 78653 w 4553364"/>
              <a:gd name="connsiteY82" fmla="*/ 3839310 h 5549974"/>
              <a:gd name="connsiteX83" fmla="*/ 303343 w 4553364"/>
              <a:gd name="connsiteY83" fmla="*/ 0 h 5549974"/>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14939 w 4553364"/>
              <a:gd name="connsiteY28" fmla="*/ 1351864 h 5549951"/>
              <a:gd name="connsiteX29" fmla="*/ 4505820 w 4553364"/>
              <a:gd name="connsiteY29" fmla="*/ 1391762 h 5549951"/>
              <a:gd name="connsiteX30" fmla="*/ 4509084 w 4553364"/>
              <a:gd name="connsiteY30" fmla="*/ 1395707 h 5549951"/>
              <a:gd name="connsiteX31" fmla="*/ 4511926 w 4553364"/>
              <a:gd name="connsiteY31" fmla="*/ 1408524 h 5549951"/>
              <a:gd name="connsiteX32" fmla="*/ 4507185 w 4553364"/>
              <a:gd name="connsiteY32" fmla="*/ 1419109 h 5549951"/>
              <a:gd name="connsiteX33" fmla="*/ 4497001 w 4553364"/>
              <a:gd name="connsiteY33" fmla="*/ 1469337 h 5549951"/>
              <a:gd name="connsiteX34" fmla="*/ 4486104 w 4553364"/>
              <a:gd name="connsiteY34" fmla="*/ 1543038 h 5549951"/>
              <a:gd name="connsiteX35" fmla="*/ 4481223 w 4553364"/>
              <a:gd name="connsiteY35" fmla="*/ 1553997 h 5549951"/>
              <a:gd name="connsiteX36" fmla="*/ 4466795 w 4553364"/>
              <a:gd name="connsiteY36" fmla="*/ 1626071 h 5549951"/>
              <a:gd name="connsiteX37" fmla="*/ 4463080 w 4553364"/>
              <a:gd name="connsiteY37" fmla="*/ 1664103 h 5549951"/>
              <a:gd name="connsiteX38" fmla="*/ 4466740 w 4553364"/>
              <a:gd name="connsiteY38" fmla="*/ 1668558 h 5549951"/>
              <a:gd name="connsiteX39" fmla="*/ 4465090 w 4553364"/>
              <a:gd name="connsiteY39" fmla="*/ 1679756 h 5549951"/>
              <a:gd name="connsiteX40" fmla="*/ 4465502 w 4553364"/>
              <a:gd name="connsiteY40" fmla="*/ 1682815 h 5549951"/>
              <a:gd name="connsiteX41" fmla="*/ 4467013 w 4553364"/>
              <a:gd name="connsiteY41" fmla="*/ 1700268 h 5549951"/>
              <a:gd name="connsiteX42" fmla="*/ 4455543 w 4553364"/>
              <a:gd name="connsiteY42" fmla="*/ 1735163 h 5549951"/>
              <a:gd name="connsiteX43" fmla="*/ 4453483 w 4553364"/>
              <a:gd name="connsiteY43" fmla="*/ 1735289 h 5549951"/>
              <a:gd name="connsiteX44" fmla="*/ 4444985 w 4553364"/>
              <a:gd name="connsiteY44" fmla="*/ 1887374 h 5549951"/>
              <a:gd name="connsiteX45" fmla="*/ 4453676 w 4553364"/>
              <a:gd name="connsiteY45" fmla="*/ 1911536 h 5549951"/>
              <a:gd name="connsiteX46" fmla="*/ 4455954 w 4553364"/>
              <a:gd name="connsiteY46" fmla="*/ 1961755 h 5549951"/>
              <a:gd name="connsiteX47" fmla="*/ 4455073 w 4553364"/>
              <a:gd name="connsiteY47" fmla="*/ 1995384 h 5549951"/>
              <a:gd name="connsiteX48" fmla="*/ 4454611 w 4553364"/>
              <a:gd name="connsiteY48" fmla="*/ 2000244 h 5549951"/>
              <a:gd name="connsiteX49" fmla="*/ 4445491 w 4553364"/>
              <a:gd name="connsiteY49" fmla="*/ 2040142 h 5549951"/>
              <a:gd name="connsiteX50" fmla="*/ 4448756 w 4553364"/>
              <a:gd name="connsiteY50" fmla="*/ 2044087 h 5549951"/>
              <a:gd name="connsiteX51" fmla="*/ 4451597 w 4553364"/>
              <a:gd name="connsiteY51" fmla="*/ 2056904 h 5549951"/>
              <a:gd name="connsiteX52" fmla="*/ 4446856 w 4553364"/>
              <a:gd name="connsiteY52" fmla="*/ 2067489 h 5549951"/>
              <a:gd name="connsiteX53" fmla="*/ 4436672 w 4553364"/>
              <a:gd name="connsiteY53" fmla="*/ 2117719 h 5549951"/>
              <a:gd name="connsiteX54" fmla="*/ 4429341 w 4553364"/>
              <a:gd name="connsiteY54" fmla="*/ 2167300 h 5549951"/>
              <a:gd name="connsiteX55" fmla="*/ 4373258 w 4553364"/>
              <a:gd name="connsiteY55" fmla="*/ 3223633 h 5549951"/>
              <a:gd name="connsiteX56" fmla="*/ 4360472 w 4553364"/>
              <a:gd name="connsiteY56" fmla="*/ 3477281 h 5549951"/>
              <a:gd name="connsiteX57" fmla="*/ 4349387 w 4553364"/>
              <a:gd name="connsiteY57" fmla="*/ 3639984 h 5549951"/>
              <a:gd name="connsiteX58" fmla="*/ 4258626 w 4553364"/>
              <a:gd name="connsiteY58" fmla="*/ 5278921 h 5549951"/>
              <a:gd name="connsiteX59" fmla="*/ 4263924 w 4553364"/>
              <a:gd name="connsiteY59" fmla="*/ 5315626 h 5549951"/>
              <a:gd name="connsiteX60" fmla="*/ 4267458 w 4553364"/>
              <a:gd name="connsiteY60" fmla="*/ 5350090 h 5549951"/>
              <a:gd name="connsiteX61" fmla="*/ 4270290 w 4553364"/>
              <a:gd name="connsiteY61" fmla="*/ 5450399 h 5549951"/>
              <a:gd name="connsiteX62" fmla="*/ 4251733 w 4553364"/>
              <a:gd name="connsiteY62" fmla="*/ 5484804 h 5549951"/>
              <a:gd name="connsiteX63" fmla="*/ 4247081 w 4553364"/>
              <a:gd name="connsiteY63" fmla="*/ 5487504 h 5549951"/>
              <a:gd name="connsiteX64" fmla="*/ 4243624 w 4553364"/>
              <a:gd name="connsiteY64" fmla="*/ 5549951 h 5549951"/>
              <a:gd name="connsiteX65" fmla="*/ 0 w 4553364"/>
              <a:gd name="connsiteY65" fmla="*/ 5293146 h 5549951"/>
              <a:gd name="connsiteX66" fmla="*/ 4241 w 4553364"/>
              <a:gd name="connsiteY66" fmla="*/ 5239903 h 5549951"/>
              <a:gd name="connsiteX67" fmla="*/ 8461 w 4553364"/>
              <a:gd name="connsiteY67" fmla="*/ 5233298 h 5549951"/>
              <a:gd name="connsiteX68" fmla="*/ 8730 w 4553364"/>
              <a:gd name="connsiteY68" fmla="*/ 5230552 h 5549951"/>
              <a:gd name="connsiteX69" fmla="*/ 9000 w 4553364"/>
              <a:gd name="connsiteY69" fmla="*/ 5227804 h 5549951"/>
              <a:gd name="connsiteX70" fmla="*/ 9537 w 4553364"/>
              <a:gd name="connsiteY70" fmla="*/ 5222308 h 5549951"/>
              <a:gd name="connsiteX71" fmla="*/ 9222 w 4553364"/>
              <a:gd name="connsiteY71" fmla="*/ 5216405 h 5549951"/>
              <a:gd name="connsiteX72" fmla="*/ 8638 w 4553364"/>
              <a:gd name="connsiteY72" fmla="*/ 5213249 h 5549951"/>
              <a:gd name="connsiteX73" fmla="*/ 8907 w 4553364"/>
              <a:gd name="connsiteY73" fmla="*/ 5210500 h 5549951"/>
              <a:gd name="connsiteX74" fmla="*/ 8591 w 4553364"/>
              <a:gd name="connsiteY74" fmla="*/ 5204597 h 5549951"/>
              <a:gd name="connsiteX75" fmla="*/ 8008 w 4553364"/>
              <a:gd name="connsiteY75" fmla="*/ 5201441 h 5549951"/>
              <a:gd name="connsiteX76" fmla="*/ 7378 w 4553364"/>
              <a:gd name="connsiteY76" fmla="*/ 5189632 h 5549951"/>
              <a:gd name="connsiteX77" fmla="*/ 6794 w 4553364"/>
              <a:gd name="connsiteY77" fmla="*/ 5186477 h 5549951"/>
              <a:gd name="connsiteX78" fmla="*/ 7062 w 4553364"/>
              <a:gd name="connsiteY78" fmla="*/ 5183728 h 5549951"/>
              <a:gd name="connsiteX79" fmla="*/ 5627 w 4553364"/>
              <a:gd name="connsiteY79" fmla="*/ 5180163 h 5549951"/>
              <a:gd name="connsiteX80" fmla="*/ 11039 w 4553364"/>
              <a:gd name="connsiteY80" fmla="*/ 5116566 h 5549951"/>
              <a:gd name="connsiteX81" fmla="*/ 78653 w 4553364"/>
              <a:gd name="connsiteY81" fmla="*/ 3839310 h 5549951"/>
              <a:gd name="connsiteX82" fmla="*/ 303343 w 4553364"/>
              <a:gd name="connsiteY82" fmla="*/ 0 h 554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4553364" h="5549951">
                <a:moveTo>
                  <a:pt x="303343" y="0"/>
                </a:moveTo>
                <a:cubicBezTo>
                  <a:pt x="628090" y="31218"/>
                  <a:pt x="2667030" y="134017"/>
                  <a:pt x="3305529" y="171842"/>
                </a:cubicBezTo>
                <a:lnTo>
                  <a:pt x="4134340" y="226950"/>
                </a:lnTo>
                <a:lnTo>
                  <a:pt x="4507534" y="247374"/>
                </a:lnTo>
                <a:lnTo>
                  <a:pt x="4535413" y="269179"/>
                </a:lnTo>
                <a:cubicBezTo>
                  <a:pt x="4534822" y="279763"/>
                  <a:pt x="4534230" y="290346"/>
                  <a:pt x="4533639" y="300930"/>
                </a:cubicBezTo>
                <a:lnTo>
                  <a:pt x="4536561" y="302647"/>
                </a:lnTo>
                <a:cubicBezTo>
                  <a:pt x="4546159" y="304354"/>
                  <a:pt x="4555357" y="291327"/>
                  <a:pt x="4552987" y="334222"/>
                </a:cubicBezTo>
                <a:cubicBezTo>
                  <a:pt x="4542346" y="354710"/>
                  <a:pt x="4535332" y="373686"/>
                  <a:pt x="4530726" y="391868"/>
                </a:cubicBezTo>
                <a:lnTo>
                  <a:pt x="4527238" y="415489"/>
                </a:lnTo>
                <a:lnTo>
                  <a:pt x="4522133" y="506828"/>
                </a:lnTo>
                <a:cubicBezTo>
                  <a:pt x="4521916" y="522300"/>
                  <a:pt x="4521700" y="537773"/>
                  <a:pt x="4521483" y="553245"/>
                </a:cubicBezTo>
                <a:cubicBezTo>
                  <a:pt x="4521212" y="558170"/>
                  <a:pt x="4520118" y="568699"/>
                  <a:pt x="4518384" y="581709"/>
                </a:cubicBezTo>
                <a:lnTo>
                  <a:pt x="4517715" y="585890"/>
                </a:lnTo>
                <a:lnTo>
                  <a:pt x="4504778" y="817404"/>
                </a:lnTo>
                <a:lnTo>
                  <a:pt x="4506491" y="822238"/>
                </a:lnTo>
                <a:cubicBezTo>
                  <a:pt x="4506993" y="829783"/>
                  <a:pt x="4505912" y="837845"/>
                  <a:pt x="4504340" y="846069"/>
                </a:cubicBezTo>
                <a:lnTo>
                  <a:pt x="4502740" y="853854"/>
                </a:lnTo>
                <a:lnTo>
                  <a:pt x="4496502" y="965485"/>
                </a:lnTo>
                <a:lnTo>
                  <a:pt x="4498579" y="966385"/>
                </a:lnTo>
                <a:cubicBezTo>
                  <a:pt x="4500020" y="972743"/>
                  <a:pt x="4502811" y="980116"/>
                  <a:pt x="4502698" y="1002567"/>
                </a:cubicBezTo>
                <a:cubicBezTo>
                  <a:pt x="4491860" y="1029868"/>
                  <a:pt x="4512316" y="1067217"/>
                  <a:pt x="4497900" y="1101094"/>
                </a:cubicBezTo>
                <a:cubicBezTo>
                  <a:pt x="4494173" y="1113552"/>
                  <a:pt x="4492281" y="1152106"/>
                  <a:pt x="4497795" y="1159389"/>
                </a:cubicBezTo>
                <a:cubicBezTo>
                  <a:pt x="4498610" y="1167426"/>
                  <a:pt x="4495953" y="1176807"/>
                  <a:pt x="4502098" y="1180505"/>
                </a:cubicBezTo>
                <a:cubicBezTo>
                  <a:pt x="4509397" y="1186625"/>
                  <a:pt x="4495916" y="1214705"/>
                  <a:pt x="4505188" y="1210687"/>
                </a:cubicBezTo>
                <a:cubicBezTo>
                  <a:pt x="4495912" y="1230628"/>
                  <a:pt x="4511023" y="1246424"/>
                  <a:pt x="4514005" y="1263157"/>
                </a:cubicBezTo>
                <a:lnTo>
                  <a:pt x="4516282" y="1313374"/>
                </a:lnTo>
                <a:cubicBezTo>
                  <a:pt x="4515989" y="1324584"/>
                  <a:pt x="4515695" y="1335794"/>
                  <a:pt x="4515402" y="1347004"/>
                </a:cubicBezTo>
                <a:cubicBezTo>
                  <a:pt x="4515248" y="1348624"/>
                  <a:pt x="4515093" y="1350244"/>
                  <a:pt x="4514939" y="1351864"/>
                </a:cubicBezTo>
                <a:lnTo>
                  <a:pt x="4505820" y="1391762"/>
                </a:lnTo>
                <a:cubicBezTo>
                  <a:pt x="4507026" y="1392770"/>
                  <a:pt x="4508128" y="1394098"/>
                  <a:pt x="4509084" y="1395707"/>
                </a:cubicBezTo>
                <a:lnTo>
                  <a:pt x="4511926" y="1408524"/>
                </a:lnTo>
                <a:lnTo>
                  <a:pt x="4507185" y="1419109"/>
                </a:lnTo>
                <a:lnTo>
                  <a:pt x="4497001" y="1469337"/>
                </a:lnTo>
                <a:lnTo>
                  <a:pt x="4486104" y="1543038"/>
                </a:lnTo>
                <a:lnTo>
                  <a:pt x="4481223" y="1553997"/>
                </a:lnTo>
                <a:cubicBezTo>
                  <a:pt x="4475132" y="1579288"/>
                  <a:pt x="4478280" y="1610368"/>
                  <a:pt x="4466795" y="1626071"/>
                </a:cubicBezTo>
                <a:lnTo>
                  <a:pt x="4463080" y="1664103"/>
                </a:lnTo>
                <a:lnTo>
                  <a:pt x="4466740" y="1668558"/>
                </a:lnTo>
                <a:lnTo>
                  <a:pt x="4465090" y="1679756"/>
                </a:lnTo>
                <a:cubicBezTo>
                  <a:pt x="4465227" y="1680776"/>
                  <a:pt x="4465365" y="1681795"/>
                  <a:pt x="4465502" y="1682815"/>
                </a:cubicBezTo>
                <a:cubicBezTo>
                  <a:pt x="4466309" y="1688654"/>
                  <a:pt x="4466966" y="1694439"/>
                  <a:pt x="4467013" y="1700268"/>
                </a:cubicBezTo>
                <a:cubicBezTo>
                  <a:pt x="4452441" y="1697000"/>
                  <a:pt x="4458150" y="1726126"/>
                  <a:pt x="4455543" y="1735163"/>
                </a:cubicBezTo>
                <a:lnTo>
                  <a:pt x="4453483" y="1735289"/>
                </a:lnTo>
                <a:lnTo>
                  <a:pt x="4444985" y="1887374"/>
                </a:lnTo>
                <a:lnTo>
                  <a:pt x="4453676" y="1911536"/>
                </a:lnTo>
                <a:cubicBezTo>
                  <a:pt x="4454435" y="1928276"/>
                  <a:pt x="4455195" y="1945015"/>
                  <a:pt x="4455954" y="1961755"/>
                </a:cubicBezTo>
                <a:cubicBezTo>
                  <a:pt x="4455660" y="1972965"/>
                  <a:pt x="4455367" y="1984174"/>
                  <a:pt x="4455073" y="1995384"/>
                </a:cubicBezTo>
                <a:lnTo>
                  <a:pt x="4454611" y="2000244"/>
                </a:lnTo>
                <a:lnTo>
                  <a:pt x="4445491" y="2040142"/>
                </a:lnTo>
                <a:cubicBezTo>
                  <a:pt x="4446698" y="2041150"/>
                  <a:pt x="4447799" y="2042479"/>
                  <a:pt x="4448756" y="2044087"/>
                </a:cubicBezTo>
                <a:lnTo>
                  <a:pt x="4451597" y="2056904"/>
                </a:lnTo>
                <a:lnTo>
                  <a:pt x="4446856" y="2067489"/>
                </a:lnTo>
                <a:lnTo>
                  <a:pt x="4436672" y="2117719"/>
                </a:lnTo>
                <a:lnTo>
                  <a:pt x="4429341" y="2167300"/>
                </a:lnTo>
                <a:cubicBezTo>
                  <a:pt x="4410647" y="2519411"/>
                  <a:pt x="4376873" y="2876607"/>
                  <a:pt x="4373258" y="3223633"/>
                </a:cubicBezTo>
                <a:cubicBezTo>
                  <a:pt x="4370306" y="3302336"/>
                  <a:pt x="4363423" y="3398578"/>
                  <a:pt x="4360472" y="3477281"/>
                </a:cubicBezTo>
                <a:cubicBezTo>
                  <a:pt x="4367079" y="3471365"/>
                  <a:pt x="4356688" y="3621544"/>
                  <a:pt x="4349387" y="3639984"/>
                </a:cubicBezTo>
                <a:lnTo>
                  <a:pt x="4258626" y="5278921"/>
                </a:lnTo>
                <a:lnTo>
                  <a:pt x="4263924" y="5315626"/>
                </a:lnTo>
                <a:cubicBezTo>
                  <a:pt x="4269712" y="5323538"/>
                  <a:pt x="4266397" y="5327627"/>
                  <a:pt x="4267458" y="5350090"/>
                </a:cubicBezTo>
                <a:cubicBezTo>
                  <a:pt x="4268519" y="5372551"/>
                  <a:pt x="4251794" y="5406222"/>
                  <a:pt x="4270290" y="5450399"/>
                </a:cubicBezTo>
                <a:cubicBezTo>
                  <a:pt x="4269872" y="5457964"/>
                  <a:pt x="4260193" y="5476308"/>
                  <a:pt x="4251733" y="5484804"/>
                </a:cubicBezTo>
                <a:lnTo>
                  <a:pt x="4247081" y="5487504"/>
                </a:lnTo>
                <a:cubicBezTo>
                  <a:pt x="4245929" y="5508319"/>
                  <a:pt x="4247889" y="5526348"/>
                  <a:pt x="4243624" y="5549951"/>
                </a:cubicBezTo>
                <a:cubicBezTo>
                  <a:pt x="3535777" y="5517558"/>
                  <a:pt x="706564" y="5344821"/>
                  <a:pt x="0" y="5293146"/>
                </a:cubicBezTo>
                <a:lnTo>
                  <a:pt x="4241" y="5239903"/>
                </a:lnTo>
                <a:lnTo>
                  <a:pt x="8461" y="5233298"/>
                </a:lnTo>
                <a:cubicBezTo>
                  <a:pt x="8991" y="5232196"/>
                  <a:pt x="8639" y="5231467"/>
                  <a:pt x="8730" y="5230552"/>
                </a:cubicBezTo>
                <a:lnTo>
                  <a:pt x="9000" y="5227804"/>
                </a:lnTo>
                <a:cubicBezTo>
                  <a:pt x="9178" y="5225973"/>
                  <a:pt x="9545" y="5223940"/>
                  <a:pt x="9537" y="5222308"/>
                </a:cubicBezTo>
                <a:cubicBezTo>
                  <a:pt x="9481" y="5211840"/>
                  <a:pt x="8399" y="5224803"/>
                  <a:pt x="9222" y="5216405"/>
                </a:cubicBezTo>
                <a:cubicBezTo>
                  <a:pt x="9028" y="5215352"/>
                  <a:pt x="8703" y="5214469"/>
                  <a:pt x="8638" y="5213249"/>
                </a:cubicBezTo>
                <a:cubicBezTo>
                  <a:pt x="8596" y="5212477"/>
                  <a:pt x="8947" y="5211272"/>
                  <a:pt x="8907" y="5210500"/>
                </a:cubicBezTo>
                <a:cubicBezTo>
                  <a:pt x="8526" y="5203355"/>
                  <a:pt x="7974" y="5210896"/>
                  <a:pt x="8591" y="5204597"/>
                </a:cubicBezTo>
                <a:lnTo>
                  <a:pt x="8008" y="5201441"/>
                </a:lnTo>
                <a:cubicBezTo>
                  <a:pt x="6593" y="5193798"/>
                  <a:pt x="6556" y="5198023"/>
                  <a:pt x="7378" y="5189632"/>
                </a:cubicBezTo>
                <a:cubicBezTo>
                  <a:pt x="7183" y="5188581"/>
                  <a:pt x="6860" y="5187696"/>
                  <a:pt x="6794" y="5186477"/>
                </a:cubicBezTo>
                <a:cubicBezTo>
                  <a:pt x="6752" y="5185706"/>
                  <a:pt x="7185" y="5184394"/>
                  <a:pt x="7062" y="5183728"/>
                </a:cubicBezTo>
                <a:cubicBezTo>
                  <a:pt x="6788" y="5182241"/>
                  <a:pt x="4614" y="5182665"/>
                  <a:pt x="5627" y="5180163"/>
                </a:cubicBezTo>
                <a:lnTo>
                  <a:pt x="11039" y="5116566"/>
                </a:lnTo>
                <a:lnTo>
                  <a:pt x="78653" y="3839310"/>
                </a:lnTo>
                <a:lnTo>
                  <a:pt x="303343"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תמונה 4" descr="תמונה שמכילה לוגו, עיצוב&#10;&#10;התיאור נוצר באופן אוטומטי">
            <a:extLst>
              <a:ext uri="{FF2B5EF4-FFF2-40B4-BE49-F238E27FC236}">
                <a16:creationId xmlns:a16="http://schemas.microsoft.com/office/drawing/2014/main" id="{CCD195B6-DA59-A2C0-F7E8-BE4FC4992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20419">
            <a:off x="1104416" y="2027862"/>
            <a:ext cx="4254392" cy="2392641"/>
          </a:xfrm>
          <a:prstGeom prst="rect">
            <a:avLst/>
          </a:prstGeom>
        </p:spPr>
      </p:pic>
      <p:sp>
        <p:nvSpPr>
          <p:cNvPr id="3" name="מציין מיקום תוכן 2">
            <a:extLst>
              <a:ext uri="{FF2B5EF4-FFF2-40B4-BE49-F238E27FC236}">
                <a16:creationId xmlns:a16="http://schemas.microsoft.com/office/drawing/2014/main" id="{4E99E0DD-3FBD-A71D-54F6-ACE425C3D556}"/>
              </a:ext>
            </a:extLst>
          </p:cNvPr>
          <p:cNvSpPr>
            <a:spLocks noGrp="1"/>
          </p:cNvSpPr>
          <p:nvPr>
            <p:ph idx="1"/>
          </p:nvPr>
        </p:nvSpPr>
        <p:spPr>
          <a:xfrm>
            <a:off x="6054534" y="2953594"/>
            <a:ext cx="5032572" cy="3218607"/>
          </a:xfrm>
        </p:spPr>
        <p:txBody>
          <a:bodyPr>
            <a:normAutofit/>
          </a:bodyPr>
          <a:lstStyle/>
          <a:p>
            <a:pPr>
              <a:lnSpc>
                <a:spcPct val="110000"/>
              </a:lnSpc>
            </a:pPr>
            <a:r>
              <a:rPr lang="en-US" sz="1400" dirty="0">
                <a:latin typeface="Eras Medium ITC" panose="020B0602030504020804" pitchFamily="34" charset="0"/>
              </a:rPr>
              <a:t>Our goal is to produce an innovative project to develop a user-friendly system for assistance centers, while improving their ability to identify and respond to the needs of the complainants in real time and retrospectively. By leveraging advanced algorithms and NLP technology, the system analyzes WhatsApp conversations to identify the type of problem the complainants are facing. By streamlining the classification process, it allows centers to offer more targeted and timely assistance, adapting to evolving trends and ensuring responsive access to support for people in need. This initiative promises to revolutionize support services, fostering a more empathetic and efficient environment for those seeking help.</a:t>
            </a:r>
            <a:endParaRPr lang="he-IL" sz="1400" dirty="0">
              <a:latin typeface="Eras Medium ITC" panose="020B0602030504020804" pitchFamily="34" charset="0"/>
            </a:endParaRPr>
          </a:p>
        </p:txBody>
      </p:sp>
      <p:grpSp>
        <p:nvGrpSpPr>
          <p:cNvPr id="50" name="Group 15">
            <a:extLst>
              <a:ext uri="{FF2B5EF4-FFF2-40B4-BE49-F238E27FC236}">
                <a16:creationId xmlns:a16="http://schemas.microsoft.com/office/drawing/2014/main" id="{96BEFBD8-C05C-43C7-8D7B-58D37F70F5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7" name="Group 16">
              <a:extLst>
                <a:ext uri="{FF2B5EF4-FFF2-40B4-BE49-F238E27FC236}">
                  <a16:creationId xmlns:a16="http://schemas.microsoft.com/office/drawing/2014/main" id="{B622FDA5-36F9-4DD4-87A3-58FC513B837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9" name="Straight Connector 18">
                <a:extLst>
                  <a:ext uri="{FF2B5EF4-FFF2-40B4-BE49-F238E27FC236}">
                    <a16:creationId xmlns:a16="http://schemas.microsoft.com/office/drawing/2014/main" id="{734870DF-B7C4-4149-9E0F-2B602F26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19">
                <a:extLst>
                  <a:ext uri="{FF2B5EF4-FFF2-40B4-BE49-F238E27FC236}">
                    <a16:creationId xmlns:a16="http://schemas.microsoft.com/office/drawing/2014/main" id="{A1CD7D4A-FA69-4C48-A532-9ED58E181A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Oval 17">
              <a:extLst>
                <a:ext uri="{FF2B5EF4-FFF2-40B4-BE49-F238E27FC236}">
                  <a16:creationId xmlns:a16="http://schemas.microsoft.com/office/drawing/2014/main" id="{F57FB85D-1649-470D-A7BA-3475C851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Freeform: Shape 21">
            <a:extLst>
              <a:ext uri="{FF2B5EF4-FFF2-40B4-BE49-F238E27FC236}">
                <a16:creationId xmlns:a16="http://schemas.microsoft.com/office/drawing/2014/main" id="{03CCCF79-BC42-40CC-A81F-1C5962B62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193556" y="5316608"/>
            <a:ext cx="444795" cy="1655141"/>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3">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38963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2838604-098C-F9DB-0AB9-EF0B7F0F500E}"/>
              </a:ext>
            </a:extLst>
          </p:cNvPr>
          <p:cNvSpPr>
            <a:spLocks noGrp="1"/>
          </p:cNvSpPr>
          <p:nvPr>
            <p:ph type="title"/>
          </p:nvPr>
        </p:nvSpPr>
        <p:spPr>
          <a:xfrm>
            <a:off x="958850" y="306388"/>
            <a:ext cx="2628899" cy="720725"/>
          </a:xfrm>
        </p:spPr>
        <p:txBody>
          <a:bodyPr>
            <a:normAutofit fontScale="90000"/>
          </a:bodyPr>
          <a:lstStyle/>
          <a:p>
            <a:r>
              <a:rPr lang="en-US" b="0" i="0">
                <a:solidFill>
                  <a:srgbClr val="0D0D0D"/>
                </a:solidFill>
                <a:effectLst/>
                <a:latin typeface="Söhne"/>
              </a:rPr>
              <a:t>Objectives -</a:t>
            </a:r>
            <a:endParaRPr lang="he-IL" dirty="0"/>
          </a:p>
        </p:txBody>
      </p:sp>
      <p:sp>
        <p:nvSpPr>
          <p:cNvPr id="3" name="מציין מיקום תוכן 2">
            <a:extLst>
              <a:ext uri="{FF2B5EF4-FFF2-40B4-BE49-F238E27FC236}">
                <a16:creationId xmlns:a16="http://schemas.microsoft.com/office/drawing/2014/main" id="{1EA164D7-628F-7C7C-317A-0ECF62942012}"/>
              </a:ext>
            </a:extLst>
          </p:cNvPr>
          <p:cNvSpPr>
            <a:spLocks noGrp="1"/>
          </p:cNvSpPr>
          <p:nvPr>
            <p:ph idx="1"/>
          </p:nvPr>
        </p:nvSpPr>
        <p:spPr>
          <a:xfrm>
            <a:off x="958850" y="1225832"/>
            <a:ext cx="9493250" cy="3612868"/>
          </a:xfrm>
        </p:spPr>
        <p:txBody>
          <a:bodyPr>
            <a:normAutofit fontScale="77500" lnSpcReduction="20000"/>
          </a:bodyPr>
          <a:lstStyle/>
          <a:p>
            <a:pPr marL="0" indent="0">
              <a:buNone/>
            </a:pPr>
            <a:r>
              <a:rPr lang="en-US" sz="1800" b="1" dirty="0">
                <a:latin typeface="Eras Medium ITC" panose="020B0602030504020804" pitchFamily="34" charset="0"/>
              </a:rPr>
              <a:t>Display clearly graphs of statistics previously called calls and their classification:</a:t>
            </a:r>
          </a:p>
          <a:p>
            <a:r>
              <a:rPr lang="en-US" dirty="0">
                <a:latin typeface="Eras Medium ITC" panose="020B0602030504020804" pitchFamily="34" charset="0"/>
              </a:rPr>
              <a:t>Develop a feature to display statistics derived from previously analyzed conversations, providing insights into the frequency and distribution of various classifications.</a:t>
            </a:r>
          </a:p>
          <a:p>
            <a:r>
              <a:rPr lang="en-US" dirty="0">
                <a:latin typeface="Eras Medium ITC" panose="020B0602030504020804" pitchFamily="34" charset="0"/>
              </a:rPr>
              <a:t>Implement a user-friendly interface for helpdesks to easily access and interpret these statistics.</a:t>
            </a:r>
          </a:p>
          <a:p>
            <a:r>
              <a:rPr lang="en-US" dirty="0">
                <a:latin typeface="Eras Medium ITC" panose="020B0602030504020804" pitchFamily="34" charset="0"/>
              </a:rPr>
              <a:t>Ensure security and data privacy measures are in place to protect the confidentiality of conversations and their classifications.</a:t>
            </a:r>
          </a:p>
          <a:p>
            <a:pPr marL="0" indent="0">
              <a:buNone/>
            </a:pPr>
            <a:endParaRPr lang="en-US" dirty="0">
              <a:latin typeface="Eras Medium ITC" panose="020B0602030504020804" pitchFamily="34" charset="0"/>
            </a:endParaRPr>
          </a:p>
          <a:p>
            <a:pPr marL="0" indent="0">
              <a:buNone/>
            </a:pPr>
            <a:r>
              <a:rPr lang="en-US" sz="1800" b="1" dirty="0">
                <a:latin typeface="Eras Medium ITC" panose="020B0602030504020804" pitchFamily="34" charset="0"/>
              </a:rPr>
              <a:t>Crack in real time the type of the victim's problem and give a more accurate answer:</a:t>
            </a:r>
          </a:p>
          <a:p>
            <a:r>
              <a:rPr lang="en-US" dirty="0">
                <a:latin typeface="Eras Medium ITC" panose="020B0602030504020804" pitchFamily="34" charset="0"/>
              </a:rPr>
              <a:t>Enhance the system's real-time processing capabilities to quickly analyze incoming calls and identify the type of problem the victim is experiencing.</a:t>
            </a:r>
          </a:p>
          <a:p>
            <a:r>
              <a:rPr lang="en-US" dirty="0">
                <a:latin typeface="Eras Medium ITC" panose="020B0602030504020804" pitchFamily="34" charset="0"/>
              </a:rPr>
              <a:t>Combine advanced algorithms and NLP techniques to improve accuracy and precision in classifying the nature of the problem.</a:t>
            </a:r>
          </a:p>
          <a:p>
            <a:r>
              <a:rPr lang="en-US" dirty="0">
                <a:latin typeface="Eras Medium ITC" panose="020B0602030504020804" pitchFamily="34" charset="0"/>
              </a:rPr>
              <a:t>Develop a feedback loop mechanism for continuous refinement of system understanding and classification accuracy based on user interactions and feedback.</a:t>
            </a:r>
            <a:endParaRPr lang="he-IL" dirty="0">
              <a:latin typeface="Eras Medium ITC" panose="020B0602030504020804" pitchFamily="34" charset="0"/>
            </a:endParaRPr>
          </a:p>
        </p:txBody>
      </p:sp>
      <p:pic>
        <p:nvPicPr>
          <p:cNvPr id="7" name="תמונה 6" descr="תמונה שמכילה כוס יד&#10;&#10;התיאור נוצר באופן אוטומטי">
            <a:extLst>
              <a:ext uri="{FF2B5EF4-FFF2-40B4-BE49-F238E27FC236}">
                <a16:creationId xmlns:a16="http://schemas.microsoft.com/office/drawing/2014/main" id="{2310BAF1-1C48-8AFE-6C3F-D0F1ABDE8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1290" y="4789423"/>
            <a:ext cx="3663950" cy="2068577"/>
          </a:xfrm>
          <a:prstGeom prst="rect">
            <a:avLst/>
          </a:prstGeom>
        </p:spPr>
      </p:pic>
    </p:spTree>
    <p:extLst>
      <p:ext uri="{BB962C8B-B14F-4D97-AF65-F5344CB8AC3E}">
        <p14:creationId xmlns:p14="http://schemas.microsoft.com/office/powerpoint/2010/main" val="1493128709"/>
      </p:ext>
    </p:extLst>
  </p:cSld>
  <p:clrMapOvr>
    <a:masterClrMapping/>
  </p:clrMapOvr>
</p:sld>
</file>

<file path=ppt/theme/theme1.xml><?xml version="1.0" encoding="utf-8"?>
<a:theme xmlns:a="http://schemas.openxmlformats.org/drawingml/2006/main" name="StreetscapeVTI">
  <a:themeElements>
    <a:clrScheme name="Streetscape2">
      <a:dk1>
        <a:sysClr val="windowText" lastClr="000000"/>
      </a:dk1>
      <a:lt1>
        <a:srgbClr val="FFFFFF"/>
      </a:lt1>
      <a:dk2>
        <a:srgbClr val="191919"/>
      </a:dk2>
      <a:lt2>
        <a:srgbClr val="F3F2EE"/>
      </a:lt2>
      <a:accent1>
        <a:srgbClr val="448885"/>
      </a:accent1>
      <a:accent2>
        <a:srgbClr val="627C58"/>
      </a:accent2>
      <a:accent3>
        <a:srgbClr val="848358"/>
      </a:accent3>
      <a:accent4>
        <a:srgbClr val="547096"/>
      </a:accent4>
      <a:accent5>
        <a:srgbClr val="646464"/>
      </a:accent5>
      <a:accent6>
        <a:srgbClr val="A8A8A8"/>
      </a:accent6>
      <a:hlink>
        <a:srgbClr val="0563C1"/>
      </a:hlink>
      <a:folHlink>
        <a:srgbClr val="954F72"/>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docProps/app.xml><?xml version="1.0" encoding="utf-8"?>
<Properties xmlns="http://schemas.openxmlformats.org/officeDocument/2006/extended-properties" xmlns:vt="http://schemas.openxmlformats.org/officeDocument/2006/docPropsVTypes">
  <TotalTime>328</TotalTime>
  <Words>1844</Words>
  <Application>Microsoft Office PowerPoint</Application>
  <PresentationFormat>Widescreen</PresentationFormat>
  <Paragraphs>103</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Aptos</vt:lpstr>
      <vt:lpstr>Arial</vt:lpstr>
      <vt:lpstr>Consolas</vt:lpstr>
      <vt:lpstr>Eras Medium ITC</vt:lpstr>
      <vt:lpstr>Franklin Gothic Heavy</vt:lpstr>
      <vt:lpstr>Google Sans</vt:lpstr>
      <vt:lpstr>Söhne</vt:lpstr>
      <vt:lpstr>Symbol</vt:lpstr>
      <vt:lpstr>StreetscapeVTI</vt:lpstr>
      <vt:lpstr>PowerPoint Presentation</vt:lpstr>
      <vt:lpstr>PowerPoint Presentation</vt:lpstr>
      <vt:lpstr>PowerPoint Presentation</vt:lpstr>
      <vt:lpstr>PowerPoint Presentation</vt:lpstr>
      <vt:lpstr>Our Solution is :</vt:lpstr>
      <vt:lpstr>Review of the literature</vt:lpstr>
      <vt:lpstr>The first steps - </vt:lpstr>
      <vt:lpstr>Our Goals - </vt:lpstr>
      <vt:lpstr>Objectives -</vt:lpstr>
      <vt:lpstr>measure of success: </vt:lpstr>
      <vt:lpstr>Functional Requirements:</vt:lpstr>
      <vt:lpstr>Non-Functional Requirements:</vt:lpstr>
      <vt:lpstr>Technologic Requirements:</vt:lpstr>
      <vt:lpstr>PowerPoint Presentation</vt:lpstr>
      <vt:lpstr>Architecture - UML</vt:lpstr>
      <vt:lpstr>_UML-</vt:lpstr>
      <vt:lpstr>Gantt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גלעד בן נתן</dc:creator>
  <cp:lastModifiedBy>Or Moshe</cp:lastModifiedBy>
  <cp:revision>5</cp:revision>
  <dcterms:created xsi:type="dcterms:W3CDTF">2024-03-09T09:58:06Z</dcterms:created>
  <dcterms:modified xsi:type="dcterms:W3CDTF">2024-03-12T09:45:46Z</dcterms:modified>
</cp:coreProperties>
</file>