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EF80C3-A374-4833-879A-080B5DDDC478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EFB23B-D48F-4635-BD7A-3A9DB5F87826}" type="slidenum">
              <a:rPr lang="he-IL" smtClean="0"/>
              <a:t>‹#›</a:t>
            </a:fld>
            <a:endParaRPr lang="he-I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9288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80C3-A374-4833-879A-080B5DDDC478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B23B-D48F-4635-BD7A-3A9DB5F87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44481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80C3-A374-4833-879A-080B5DDDC478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B23B-D48F-4635-BD7A-3A9DB5F87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759361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80C3-A374-4833-879A-080B5DDDC478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B23B-D48F-4635-BD7A-3A9DB5F87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923829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F80C3-A374-4833-879A-080B5DDDC478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EFB23B-D48F-4635-BD7A-3A9DB5F87826}" type="slidenum">
              <a:rPr lang="he-IL" smtClean="0"/>
              <a:t>‹#›</a:t>
            </a:fld>
            <a:endParaRPr lang="he-I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1734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80C3-A374-4833-879A-080B5DDDC478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B23B-D48F-4635-BD7A-3A9DB5F87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516325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80C3-A374-4833-879A-080B5DDDC478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B23B-D48F-4635-BD7A-3A9DB5F87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938629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80C3-A374-4833-879A-080B5DDDC478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B23B-D48F-4635-BD7A-3A9DB5F87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896385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80C3-A374-4833-879A-080B5DDDC478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B23B-D48F-4635-BD7A-3A9DB5F87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28725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F80C3-A374-4833-879A-080B5DDDC478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EFB23B-D48F-4635-BD7A-3A9DB5F87826}" type="slidenum">
              <a:rPr lang="he-IL" smtClean="0"/>
              <a:t>‹#›</a:t>
            </a:fld>
            <a:endParaRPr lang="he-I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89057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F80C3-A374-4833-879A-080B5DDDC478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EFB23B-D48F-4635-BD7A-3A9DB5F87826}" type="slidenum">
              <a:rPr lang="he-IL" smtClean="0"/>
              <a:t>‹#›</a:t>
            </a:fld>
            <a:endParaRPr lang="he-I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03440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DEF80C3-A374-4833-879A-080B5DDDC478}" type="datetimeFigureOut">
              <a:rPr lang="he-IL" smtClean="0"/>
              <a:t>י"ד/טבת/תשפ"ג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EFB23B-D48F-4635-BD7A-3A9DB5F87826}" type="slidenum">
              <a:rPr lang="he-IL" smtClean="0"/>
              <a:t>‹#›</a:t>
            </a:fld>
            <a:endParaRPr lang="he-I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97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4400" rtl="1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r" defTabSz="914400" rtl="1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1575D8-BFB1-F1C6-4E3E-B12081818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haroni (גוף)"/>
                <a:ea typeface="Calibri" panose="020F0502020204030204" pitchFamily="34" charset="0"/>
                <a:cs typeface="Calibri" panose="020F0502020204030204" pitchFamily="34" charset="0"/>
              </a:rPr>
              <a:t>Pursuit</a:t>
            </a:r>
            <a:endParaRPr lang="he-IL" b="1" dirty="0">
              <a:latin typeface="Aharoni (גוף)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A2FEA88-9C67-6126-44F0-60080FDF6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haroni (גוף)"/>
              </a:rPr>
              <a:t>Or Avrahami</a:t>
            </a:r>
            <a:endParaRPr lang="he-IL" dirty="0">
              <a:latin typeface="Aharoni (גוף)"/>
            </a:endParaRPr>
          </a:p>
        </p:txBody>
      </p:sp>
    </p:spTree>
    <p:extLst>
      <p:ext uri="{BB962C8B-B14F-4D97-AF65-F5344CB8AC3E}">
        <p14:creationId xmlns:p14="http://schemas.microsoft.com/office/powerpoint/2010/main" val="985163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EEC0D6-B9D9-3074-4331-679410CF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הוראות הפעלה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F5C23E-4330-6C1F-DFE1-B44CA089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לפני תחילת כל משחק יש להזין את גודל הלוח הרצוי. לדוגמה, במידה ותרצו לשחק על לוח בו ישנן 100 משבצות תאלצו להזין את המספר 10 (10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he-IL" dirty="0"/>
              <a:t> 10).</a:t>
            </a:r>
          </a:p>
          <a:p>
            <a:r>
              <a:rPr lang="he-IL" dirty="0"/>
              <a:t>לפני תחילת כל משחק יש להזין את המרחק הרצוי בין שני השחקנים (שורות). לדוגמה, במידה והערך אותו תזינו יהיה ל-2, השחקן הכחול יתחיל את המשחק בשורה הראשונה בזמן שהשחקן האדום יתחיל את המשחק בשורה השלישית.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9B57940-0F56-2BE2-1E39-2F1D06269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84" y="5022738"/>
            <a:ext cx="3084316" cy="1689324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48127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F71156-5C01-19FE-9C5A-BE456E30E509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1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dirty="0"/>
              <a:t>תזוזה על גבי הלוח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6E1A45-F528-E20D-40A7-89C11DF93413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/>
          <a:lstStyle>
            <a:lvl1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Aharoni (גוף)"/>
              </a:rPr>
              <a:t>בכדי להתקדם על גבי לוח המשחק יש ללחוץ על כפתור ה-"</a:t>
            </a:r>
            <a:r>
              <a:rPr lang="en-US" dirty="0">
                <a:latin typeface="Aharoni (גוף)"/>
              </a:rPr>
              <a:t>Roll It!</a:t>
            </a:r>
            <a:r>
              <a:rPr lang="he-IL" dirty="0">
                <a:latin typeface="Aharoni (גוף)"/>
              </a:rPr>
              <a:t>", התקדמות על גבי לוח המשחק תתבצע אך ורק במהלך תור השחקן.</a:t>
            </a:r>
          </a:p>
          <a:p>
            <a:pPr marL="0" indent="0">
              <a:buNone/>
            </a:pPr>
            <a:endParaRPr lang="he-IL" dirty="0">
              <a:latin typeface="Aharoni (גוף)"/>
            </a:endParaRPr>
          </a:p>
          <a:p>
            <a:r>
              <a:rPr lang="he-IL" dirty="0">
                <a:latin typeface="Aharoni (גוף)"/>
              </a:rPr>
              <a:t>דרך נוספת הקיימת בכדי לנוע על גבי לוח המשחק הינה פתיחת מתנות.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756254E-ED74-5B49-35F4-1F6F1E9D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484" y="4990994"/>
            <a:ext cx="3084316" cy="1752811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78137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5DFC9D-810B-E521-E28A-3F1FF7DF58B2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1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dirty="0"/>
              <a:t>מתנות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6B315F-1514-27AD-BFDD-9B36E9F7ED3B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/>
          <a:lstStyle>
            <a:lvl1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Aharoni (גוף)"/>
              </a:rPr>
              <a:t>במידה ואחד השחקנים יגיע אל משבצת המוגדרת כ"משבצת מתנה", יאלץ השחקן לענות על שאלה. במידה וענה נכון על השאלה, יקבל בונוס התקדמות של חצי שורה עד שורה.</a:t>
            </a:r>
          </a:p>
          <a:p>
            <a:pPr marL="0" indent="0">
              <a:buNone/>
            </a:pPr>
            <a:r>
              <a:rPr lang="he-IL" dirty="0">
                <a:latin typeface="Aharoni (גוף)"/>
              </a:rPr>
              <a:t>     במידה ולא ענה נכון, יחזור השחקן לתחילת השורה בה הוא נמצא.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84B1964-395B-7D1B-78B8-C416ED258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694" y="4990995"/>
            <a:ext cx="3087106" cy="175281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86393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91110A-4F47-380E-6CD2-1F3B63D2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איך מנצחים?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39C0FB-C6B6-F8E2-0355-DB4B6859D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השחקן הכחול:</a:t>
            </a:r>
          </a:p>
          <a:p>
            <a:pPr marL="0" indent="0">
              <a:buNone/>
            </a:pPr>
            <a:r>
              <a:rPr lang="he-IL" dirty="0"/>
              <a:t>	בכדי שהשחקן הכחול ינצח, יש להגיע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he-IL" dirty="0"/>
              <a:t> לעבור את מיקום השחקן האדום על גבי לוח המשחק.</a:t>
            </a:r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השחקן האדום:</a:t>
            </a:r>
          </a:p>
          <a:p>
            <a:pPr marL="0" indent="0">
              <a:buNone/>
            </a:pPr>
            <a:r>
              <a:rPr lang="he-IL" dirty="0"/>
              <a:t>	בכדי שהשחקן האדום ינצח, יש להגיע אל סוף לוח המשחק.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9691180A-3F31-CB56-367B-08DD457E0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70" y="4990994"/>
            <a:ext cx="3086030" cy="175281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62829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חיתוך">
  <a:themeElements>
    <a:clrScheme name="צהוב ירו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חיתוך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חיתוך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TM10001105[[fn=חיתוך]]</Template>
  <TotalTime>92</TotalTime>
  <Words>209</Words>
  <Application>Microsoft Office PowerPoint</Application>
  <PresentationFormat>מסך רחב</PresentationFormat>
  <Paragraphs>18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Aharoni (גוף)</vt:lpstr>
      <vt:lpstr>Calibri</vt:lpstr>
      <vt:lpstr>Franklin Gothic Book</vt:lpstr>
      <vt:lpstr>חיתוך</vt:lpstr>
      <vt:lpstr>Pursuit</vt:lpstr>
      <vt:lpstr>הוראות הפעלה</vt:lpstr>
      <vt:lpstr>מצגת של PowerPoint‏</vt:lpstr>
      <vt:lpstr>מצגת של PowerPoint‏</vt:lpstr>
      <vt:lpstr>איך מנצחים?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Pursuit</dc:title>
  <dc:creator>AVMIRIA</dc:creator>
  <cp:lastModifiedBy>AVMIRIA</cp:lastModifiedBy>
  <cp:revision>1</cp:revision>
  <dcterms:created xsi:type="dcterms:W3CDTF">2023-01-07T09:58:54Z</dcterms:created>
  <dcterms:modified xsi:type="dcterms:W3CDTF">2023-01-07T11:31:41Z</dcterms:modified>
</cp:coreProperties>
</file>