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77" r:id="rId23"/>
    <p:sldId id="278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5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A6A85-79F5-4E79-BABA-DE612A5F0FD5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2B8A59-80A5-4251-9677-1900849FBAD5}">
      <dgm:prSet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Phishing is a way to lure victims into malicious web pages, where malware codes are hidden. This way the attacker can intrude the enterprise network, evading firewalls. </a:t>
          </a:r>
        </a:p>
      </dgm:t>
    </dgm:pt>
    <dgm:pt modelId="{61FD3722-2205-482B-890B-123172CDAB75}" type="parTrans" cxnId="{2A361B8B-419B-484D-9F0B-C45BEE73D2D4}">
      <dgm:prSet/>
      <dgm:spPr/>
      <dgm:t>
        <a:bodyPr/>
        <a:lstStyle/>
        <a:p>
          <a:endParaRPr lang="en-US"/>
        </a:p>
      </dgm:t>
    </dgm:pt>
    <dgm:pt modelId="{655E7FA2-D587-4DDD-BB3C-7B0498B3DF51}" type="sibTrans" cxnId="{2A361B8B-419B-484D-9F0B-C45BEE73D2D4}">
      <dgm:prSet/>
      <dgm:spPr/>
      <dgm:t>
        <a:bodyPr/>
        <a:lstStyle/>
        <a:p>
          <a:endParaRPr lang="en-US"/>
        </a:p>
      </dgm:t>
    </dgm:pt>
    <dgm:pt modelId="{E0142C11-669A-481C-B49C-12C34FC35732}">
      <dgm:prSet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Phishing attack continues to pose a serious risk for web users and annoying threat within the field of electronic commerce.</a:t>
          </a:r>
        </a:p>
      </dgm:t>
    </dgm:pt>
    <dgm:pt modelId="{FF143AFA-232A-4D0A-892B-6796B32B0B56}" type="parTrans" cxnId="{647A0C4E-615D-4EBF-BBC5-29F3C290862E}">
      <dgm:prSet/>
      <dgm:spPr/>
      <dgm:t>
        <a:bodyPr/>
        <a:lstStyle/>
        <a:p>
          <a:endParaRPr lang="en-US"/>
        </a:p>
      </dgm:t>
    </dgm:pt>
    <dgm:pt modelId="{04ABB2C5-A910-4A11-9887-E73805F05219}" type="sibTrans" cxnId="{647A0C4E-615D-4EBF-BBC5-29F3C290862E}">
      <dgm:prSet/>
      <dgm:spPr/>
      <dgm:t>
        <a:bodyPr/>
        <a:lstStyle/>
        <a:p>
          <a:endParaRPr lang="en-US"/>
        </a:p>
      </dgm:t>
    </dgm:pt>
    <dgm:pt modelId="{1F499459-508A-4D8F-A4C4-76C78A391767}">
      <dgm:prSet custT="1"/>
      <dgm:spPr/>
      <dgm:t>
        <a:bodyPr/>
        <a:lstStyle/>
        <a:p>
          <a:r>
            <a:rPr lang="en-US" sz="2000" dirty="0">
              <a:latin typeface="Consolas" panose="020B0609020204030204" pitchFamily="49" charset="0"/>
            </a:rPr>
            <a:t>Therefore, it is important to detect phishing URLs and prevent users from visiting them.</a:t>
          </a:r>
        </a:p>
      </dgm:t>
    </dgm:pt>
    <dgm:pt modelId="{6016F5C6-EBCF-4F24-ADA8-5EB1826DAACC}" type="parTrans" cxnId="{DF6C7487-B5D7-4E94-A543-3D8A2C5E4473}">
      <dgm:prSet/>
      <dgm:spPr/>
      <dgm:t>
        <a:bodyPr/>
        <a:lstStyle/>
        <a:p>
          <a:endParaRPr lang="en-US"/>
        </a:p>
      </dgm:t>
    </dgm:pt>
    <dgm:pt modelId="{F16B155A-B9CE-49AC-B549-1DF72797A433}" type="sibTrans" cxnId="{DF6C7487-B5D7-4E94-A543-3D8A2C5E4473}">
      <dgm:prSet/>
      <dgm:spPr/>
      <dgm:t>
        <a:bodyPr/>
        <a:lstStyle/>
        <a:p>
          <a:endParaRPr lang="en-US"/>
        </a:p>
      </dgm:t>
    </dgm:pt>
    <dgm:pt modelId="{DAA79258-6A61-4623-9A10-02E31065AF3C}" type="pres">
      <dgm:prSet presAssocID="{EF8A6A85-79F5-4E79-BABA-DE612A5F0FD5}" presName="vert0" presStyleCnt="0">
        <dgm:presLayoutVars>
          <dgm:dir/>
          <dgm:animOne val="branch"/>
          <dgm:animLvl val="lvl"/>
        </dgm:presLayoutVars>
      </dgm:prSet>
      <dgm:spPr/>
    </dgm:pt>
    <dgm:pt modelId="{45222188-BC35-4228-80F3-78C416EED305}" type="pres">
      <dgm:prSet presAssocID="{CF2B8A59-80A5-4251-9677-1900849FBAD5}" presName="thickLine" presStyleLbl="alignNode1" presStyleIdx="0" presStyleCnt="3"/>
      <dgm:spPr/>
    </dgm:pt>
    <dgm:pt modelId="{3BCBD3DD-91C8-4400-8477-EBFE6B91FDEC}" type="pres">
      <dgm:prSet presAssocID="{CF2B8A59-80A5-4251-9677-1900849FBAD5}" presName="horz1" presStyleCnt="0"/>
      <dgm:spPr/>
    </dgm:pt>
    <dgm:pt modelId="{DCD925AE-2E5C-4E64-BF40-C8AC85519B45}" type="pres">
      <dgm:prSet presAssocID="{CF2B8A59-80A5-4251-9677-1900849FBAD5}" presName="tx1" presStyleLbl="revTx" presStyleIdx="0" presStyleCnt="3" custScaleY="143534" custLinFactNeighborX="0" custLinFactNeighborY="594"/>
      <dgm:spPr/>
    </dgm:pt>
    <dgm:pt modelId="{5B38E9FA-06AA-4CAB-AEE7-E78014DA30B0}" type="pres">
      <dgm:prSet presAssocID="{CF2B8A59-80A5-4251-9677-1900849FBAD5}" presName="vert1" presStyleCnt="0"/>
      <dgm:spPr/>
    </dgm:pt>
    <dgm:pt modelId="{F801B018-CB82-42F6-AE56-EE9E30D08B9C}" type="pres">
      <dgm:prSet presAssocID="{E0142C11-669A-481C-B49C-12C34FC35732}" presName="thickLine" presStyleLbl="alignNode1" presStyleIdx="1" presStyleCnt="3"/>
      <dgm:spPr/>
    </dgm:pt>
    <dgm:pt modelId="{970F7580-D726-447E-B354-9D3AF3004F5C}" type="pres">
      <dgm:prSet presAssocID="{E0142C11-669A-481C-B49C-12C34FC35732}" presName="horz1" presStyleCnt="0"/>
      <dgm:spPr/>
    </dgm:pt>
    <dgm:pt modelId="{8D190173-9FD7-4DD5-9149-C6EF04224B59}" type="pres">
      <dgm:prSet presAssocID="{E0142C11-669A-481C-B49C-12C34FC35732}" presName="tx1" presStyleLbl="revTx" presStyleIdx="1" presStyleCnt="3" custScaleY="111876"/>
      <dgm:spPr/>
    </dgm:pt>
    <dgm:pt modelId="{D10A6B50-7134-4D4B-9CFA-B2E35839BB8C}" type="pres">
      <dgm:prSet presAssocID="{E0142C11-669A-481C-B49C-12C34FC35732}" presName="vert1" presStyleCnt="0"/>
      <dgm:spPr/>
    </dgm:pt>
    <dgm:pt modelId="{94F01D30-8C3E-44EE-8E97-2B5AC552E6CB}" type="pres">
      <dgm:prSet presAssocID="{1F499459-508A-4D8F-A4C4-76C78A391767}" presName="thickLine" presStyleLbl="alignNode1" presStyleIdx="2" presStyleCnt="3"/>
      <dgm:spPr/>
    </dgm:pt>
    <dgm:pt modelId="{F88CDAF2-2EAD-4B22-80A7-E9A724FA99CD}" type="pres">
      <dgm:prSet presAssocID="{1F499459-508A-4D8F-A4C4-76C78A391767}" presName="horz1" presStyleCnt="0"/>
      <dgm:spPr/>
    </dgm:pt>
    <dgm:pt modelId="{9AA747A0-5513-4429-B98E-2F57C9367D2B}" type="pres">
      <dgm:prSet presAssocID="{1F499459-508A-4D8F-A4C4-76C78A391767}" presName="tx1" presStyleLbl="revTx" presStyleIdx="2" presStyleCnt="3"/>
      <dgm:spPr/>
    </dgm:pt>
    <dgm:pt modelId="{A5ECE162-60D5-49E3-AB89-06BFF27F587F}" type="pres">
      <dgm:prSet presAssocID="{1F499459-508A-4D8F-A4C4-76C78A391767}" presName="vert1" presStyleCnt="0"/>
      <dgm:spPr/>
    </dgm:pt>
  </dgm:ptLst>
  <dgm:cxnLst>
    <dgm:cxn modelId="{D69C493C-6831-4619-9F06-150034DA6C1C}" type="presOf" srcId="{EF8A6A85-79F5-4E79-BABA-DE612A5F0FD5}" destId="{DAA79258-6A61-4623-9A10-02E31065AF3C}" srcOrd="0" destOrd="0" presId="urn:microsoft.com/office/officeart/2008/layout/LinedList"/>
    <dgm:cxn modelId="{647A0C4E-615D-4EBF-BBC5-29F3C290862E}" srcId="{EF8A6A85-79F5-4E79-BABA-DE612A5F0FD5}" destId="{E0142C11-669A-481C-B49C-12C34FC35732}" srcOrd="1" destOrd="0" parTransId="{FF143AFA-232A-4D0A-892B-6796B32B0B56}" sibTransId="{04ABB2C5-A910-4A11-9887-E73805F05219}"/>
    <dgm:cxn modelId="{AC336472-A021-45EC-984F-DCB48780331E}" type="presOf" srcId="{CF2B8A59-80A5-4251-9677-1900849FBAD5}" destId="{DCD925AE-2E5C-4E64-BF40-C8AC85519B45}" srcOrd="0" destOrd="0" presId="urn:microsoft.com/office/officeart/2008/layout/LinedList"/>
    <dgm:cxn modelId="{DF6C7487-B5D7-4E94-A543-3D8A2C5E4473}" srcId="{EF8A6A85-79F5-4E79-BABA-DE612A5F0FD5}" destId="{1F499459-508A-4D8F-A4C4-76C78A391767}" srcOrd="2" destOrd="0" parTransId="{6016F5C6-EBCF-4F24-ADA8-5EB1826DAACC}" sibTransId="{F16B155A-B9CE-49AC-B549-1DF72797A433}"/>
    <dgm:cxn modelId="{2A361B8B-419B-484D-9F0B-C45BEE73D2D4}" srcId="{EF8A6A85-79F5-4E79-BABA-DE612A5F0FD5}" destId="{CF2B8A59-80A5-4251-9677-1900849FBAD5}" srcOrd="0" destOrd="0" parTransId="{61FD3722-2205-482B-890B-123172CDAB75}" sibTransId="{655E7FA2-D587-4DDD-BB3C-7B0498B3DF51}"/>
    <dgm:cxn modelId="{DDF48EC2-AE0E-4C16-8D5F-E5188716B998}" type="presOf" srcId="{1F499459-508A-4D8F-A4C4-76C78A391767}" destId="{9AA747A0-5513-4429-B98E-2F57C9367D2B}" srcOrd="0" destOrd="0" presId="urn:microsoft.com/office/officeart/2008/layout/LinedList"/>
    <dgm:cxn modelId="{D277A4CC-9667-4C5E-BC3C-D1E9DFA70D52}" type="presOf" srcId="{E0142C11-669A-481C-B49C-12C34FC35732}" destId="{8D190173-9FD7-4DD5-9149-C6EF04224B59}" srcOrd="0" destOrd="0" presId="urn:microsoft.com/office/officeart/2008/layout/LinedList"/>
    <dgm:cxn modelId="{8416CB00-3BDE-43A0-AC66-CC7B19F328CE}" type="presParOf" srcId="{DAA79258-6A61-4623-9A10-02E31065AF3C}" destId="{45222188-BC35-4228-80F3-78C416EED305}" srcOrd="0" destOrd="0" presId="urn:microsoft.com/office/officeart/2008/layout/LinedList"/>
    <dgm:cxn modelId="{F6F9BF9F-A581-4058-B31B-1988BA8C9C0B}" type="presParOf" srcId="{DAA79258-6A61-4623-9A10-02E31065AF3C}" destId="{3BCBD3DD-91C8-4400-8477-EBFE6B91FDEC}" srcOrd="1" destOrd="0" presId="urn:microsoft.com/office/officeart/2008/layout/LinedList"/>
    <dgm:cxn modelId="{E298E0D5-A362-402F-A9BB-02F8719BDE7C}" type="presParOf" srcId="{3BCBD3DD-91C8-4400-8477-EBFE6B91FDEC}" destId="{DCD925AE-2E5C-4E64-BF40-C8AC85519B45}" srcOrd="0" destOrd="0" presId="urn:microsoft.com/office/officeart/2008/layout/LinedList"/>
    <dgm:cxn modelId="{1B053CAE-6794-4429-B0C4-20B41F455A24}" type="presParOf" srcId="{3BCBD3DD-91C8-4400-8477-EBFE6B91FDEC}" destId="{5B38E9FA-06AA-4CAB-AEE7-E78014DA30B0}" srcOrd="1" destOrd="0" presId="urn:microsoft.com/office/officeart/2008/layout/LinedList"/>
    <dgm:cxn modelId="{F0C60AFE-C079-4778-9C3A-87076F8663EC}" type="presParOf" srcId="{DAA79258-6A61-4623-9A10-02E31065AF3C}" destId="{F801B018-CB82-42F6-AE56-EE9E30D08B9C}" srcOrd="2" destOrd="0" presId="urn:microsoft.com/office/officeart/2008/layout/LinedList"/>
    <dgm:cxn modelId="{F1940E35-494E-4C28-A043-33E0A4807B9E}" type="presParOf" srcId="{DAA79258-6A61-4623-9A10-02E31065AF3C}" destId="{970F7580-D726-447E-B354-9D3AF3004F5C}" srcOrd="3" destOrd="0" presId="urn:microsoft.com/office/officeart/2008/layout/LinedList"/>
    <dgm:cxn modelId="{D3075D56-85D0-4722-A47B-C2C4D96F3A2C}" type="presParOf" srcId="{970F7580-D726-447E-B354-9D3AF3004F5C}" destId="{8D190173-9FD7-4DD5-9149-C6EF04224B59}" srcOrd="0" destOrd="0" presId="urn:microsoft.com/office/officeart/2008/layout/LinedList"/>
    <dgm:cxn modelId="{14630A2C-D71B-4B81-BBAA-8E48599AB43E}" type="presParOf" srcId="{970F7580-D726-447E-B354-9D3AF3004F5C}" destId="{D10A6B50-7134-4D4B-9CFA-B2E35839BB8C}" srcOrd="1" destOrd="0" presId="urn:microsoft.com/office/officeart/2008/layout/LinedList"/>
    <dgm:cxn modelId="{5C10FC1E-9A8D-43FA-8209-47FF3C16D597}" type="presParOf" srcId="{DAA79258-6A61-4623-9A10-02E31065AF3C}" destId="{94F01D30-8C3E-44EE-8E97-2B5AC552E6CB}" srcOrd="4" destOrd="0" presId="urn:microsoft.com/office/officeart/2008/layout/LinedList"/>
    <dgm:cxn modelId="{1BE7F0AA-30C8-41D1-907C-8EC011E61020}" type="presParOf" srcId="{DAA79258-6A61-4623-9A10-02E31065AF3C}" destId="{F88CDAF2-2EAD-4B22-80A7-E9A724FA99CD}" srcOrd="5" destOrd="0" presId="urn:microsoft.com/office/officeart/2008/layout/LinedList"/>
    <dgm:cxn modelId="{76312570-28DA-4CD6-AB2E-B13D09718655}" type="presParOf" srcId="{F88CDAF2-2EAD-4B22-80A7-E9A724FA99CD}" destId="{9AA747A0-5513-4429-B98E-2F57C9367D2B}" srcOrd="0" destOrd="0" presId="urn:microsoft.com/office/officeart/2008/layout/LinedList"/>
    <dgm:cxn modelId="{E693DDBE-6917-4393-97F9-FB282453E036}" type="presParOf" srcId="{F88CDAF2-2EAD-4B22-80A7-E9A724FA99CD}" destId="{A5ECE162-60D5-49E3-AB89-06BFF27F58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8A2B5-817A-4EDA-9BBB-42F6B99015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43F169-6F79-4959-BBFD-581A5012EA0F}">
      <dgm:prSet custT="1"/>
      <dgm:spPr/>
      <dgm:t>
        <a:bodyPr/>
        <a:lstStyle/>
        <a:p>
          <a:r>
            <a:rPr lang="en-US" sz="2000" b="0" dirty="0">
              <a:latin typeface="Consolas" panose="020B0609020204030204" pitchFamily="49" charset="0"/>
            </a:rPr>
            <a:t>Disabled right click</a:t>
          </a:r>
          <a:endParaRPr lang="en-US" sz="2000" dirty="0">
            <a:latin typeface="Consolas" panose="020B0609020204030204" pitchFamily="49" charset="0"/>
          </a:endParaRPr>
        </a:p>
      </dgm:t>
    </dgm:pt>
    <dgm:pt modelId="{456C370D-D387-4F4F-9AC6-20286DD26F96}" type="parTrans" cxnId="{F34BD007-DCF3-4534-8E86-7B0272B69B6D}">
      <dgm:prSet/>
      <dgm:spPr/>
      <dgm:t>
        <a:bodyPr/>
        <a:lstStyle/>
        <a:p>
          <a:endParaRPr lang="en-US"/>
        </a:p>
      </dgm:t>
    </dgm:pt>
    <dgm:pt modelId="{6E4B7E44-3A9D-4E00-BC6D-5213D9FB57D2}" type="sibTrans" cxnId="{F34BD007-DCF3-4534-8E86-7B0272B69B6D}">
      <dgm:prSet/>
      <dgm:spPr/>
      <dgm:t>
        <a:bodyPr/>
        <a:lstStyle/>
        <a:p>
          <a:endParaRPr lang="en-US"/>
        </a:p>
      </dgm:t>
    </dgm:pt>
    <dgm:pt modelId="{B8C5D76D-A564-492E-BAE3-E4F77BC0C3E5}">
      <dgm:prSet custT="1"/>
      <dgm:spPr/>
      <dgm:t>
        <a:bodyPr/>
        <a:lstStyle/>
        <a:p>
          <a:r>
            <a:rPr lang="en-US" sz="2000" b="0">
              <a:latin typeface="Consolas" panose="020B0609020204030204" pitchFamily="49" charset="0"/>
            </a:rPr>
            <a:t>Number of web forwards</a:t>
          </a:r>
          <a:endParaRPr lang="en-US" sz="2000">
            <a:latin typeface="Consolas" panose="020B0609020204030204" pitchFamily="49" charset="0"/>
          </a:endParaRPr>
        </a:p>
      </dgm:t>
    </dgm:pt>
    <dgm:pt modelId="{02540357-A6D6-488A-BCBC-6D6034B8A5AB}" type="parTrans" cxnId="{8FBAB56E-A283-43E8-9BBE-12F69A33BA87}">
      <dgm:prSet/>
      <dgm:spPr/>
      <dgm:t>
        <a:bodyPr/>
        <a:lstStyle/>
        <a:p>
          <a:endParaRPr lang="en-US"/>
        </a:p>
      </dgm:t>
    </dgm:pt>
    <dgm:pt modelId="{9AADFC5A-B45E-4F9B-8C8F-4A0DE8CFECD4}" type="sibTrans" cxnId="{8FBAB56E-A283-43E8-9BBE-12F69A33BA87}">
      <dgm:prSet/>
      <dgm:spPr/>
      <dgm:t>
        <a:bodyPr/>
        <a:lstStyle/>
        <a:p>
          <a:endParaRPr lang="en-US"/>
        </a:p>
      </dgm:t>
    </dgm:pt>
    <dgm:pt modelId="{21295034-4215-45CE-ADF0-7DB4FF50215B}">
      <dgm:prSet custT="1"/>
      <dgm:spPr/>
      <dgm:t>
        <a:bodyPr/>
        <a:lstStyle/>
        <a:p>
          <a:r>
            <a:rPr lang="en-US" sz="2000" b="0">
              <a:latin typeface="Consolas" panose="020B0609020204030204" pitchFamily="49" charset="0"/>
            </a:rPr>
            <a:t>Window popup existence</a:t>
          </a:r>
          <a:endParaRPr lang="en-US" sz="2000">
            <a:latin typeface="Consolas" panose="020B0609020204030204" pitchFamily="49" charset="0"/>
          </a:endParaRPr>
        </a:p>
      </dgm:t>
    </dgm:pt>
    <dgm:pt modelId="{7EC56A22-A72B-4203-8563-68990EDF7DD2}" type="parTrans" cxnId="{6E795BFD-E2BD-4C49-AEDB-E7CDCC713ED3}">
      <dgm:prSet/>
      <dgm:spPr/>
      <dgm:t>
        <a:bodyPr/>
        <a:lstStyle/>
        <a:p>
          <a:endParaRPr lang="en-US"/>
        </a:p>
      </dgm:t>
    </dgm:pt>
    <dgm:pt modelId="{5DB3CC1E-8694-425B-9E3D-6DD36FE8D5D7}" type="sibTrans" cxnId="{6E795BFD-E2BD-4C49-AEDB-E7CDCC713ED3}">
      <dgm:prSet/>
      <dgm:spPr/>
      <dgm:t>
        <a:bodyPr/>
        <a:lstStyle/>
        <a:p>
          <a:endParaRPr lang="en-US"/>
        </a:p>
      </dgm:t>
    </dgm:pt>
    <dgm:pt modelId="{AEE7D29A-313F-47BC-85C8-3598152C22DB}">
      <dgm:prSet custT="1"/>
      <dgm:spPr/>
      <dgm:t>
        <a:bodyPr/>
        <a:lstStyle/>
        <a:p>
          <a:r>
            <a:rPr lang="en-US" sz="2000" b="0">
              <a:latin typeface="Consolas" panose="020B0609020204030204" pitchFamily="49" charset="0"/>
            </a:rPr>
            <a:t>Hidden Iframe redirection</a:t>
          </a:r>
          <a:endParaRPr lang="en-US" sz="2000">
            <a:latin typeface="Consolas" panose="020B0609020204030204" pitchFamily="49" charset="0"/>
          </a:endParaRPr>
        </a:p>
      </dgm:t>
    </dgm:pt>
    <dgm:pt modelId="{28BD677A-1E48-4ADE-A6D3-BB21319A6B6C}" type="parTrans" cxnId="{98A6F1CE-1BA8-4013-AB19-D4EB77DCC624}">
      <dgm:prSet/>
      <dgm:spPr/>
      <dgm:t>
        <a:bodyPr/>
        <a:lstStyle/>
        <a:p>
          <a:endParaRPr lang="en-US"/>
        </a:p>
      </dgm:t>
    </dgm:pt>
    <dgm:pt modelId="{11AC0A59-4CE9-498F-8926-3B0E92024BAF}" type="sibTrans" cxnId="{98A6F1CE-1BA8-4013-AB19-D4EB77DCC624}">
      <dgm:prSet/>
      <dgm:spPr/>
      <dgm:t>
        <a:bodyPr/>
        <a:lstStyle/>
        <a:p>
          <a:endParaRPr lang="en-US"/>
        </a:p>
      </dgm:t>
    </dgm:pt>
    <dgm:pt modelId="{0ECAFA91-75AE-4B74-B4D6-4E7D743D9983}">
      <dgm:prSet custT="1"/>
      <dgm:spPr/>
      <dgm:t>
        <a:bodyPr/>
        <a:lstStyle/>
        <a:p>
          <a:r>
            <a:rPr lang="en-US" sz="2000" b="0">
              <a:latin typeface="Consolas" panose="020B0609020204030204" pitchFamily="49" charset="0"/>
            </a:rPr>
            <a:t>Percentage of the same URLs(Domain)</a:t>
          </a:r>
          <a:endParaRPr lang="en-US" sz="2000">
            <a:latin typeface="Consolas" panose="020B0609020204030204" pitchFamily="49" charset="0"/>
          </a:endParaRPr>
        </a:p>
      </dgm:t>
    </dgm:pt>
    <dgm:pt modelId="{809EC8E6-5287-4C46-B574-D911E9C26252}" type="parTrans" cxnId="{2680F28F-8E64-428E-BFE7-9B8223812C0C}">
      <dgm:prSet/>
      <dgm:spPr/>
      <dgm:t>
        <a:bodyPr/>
        <a:lstStyle/>
        <a:p>
          <a:endParaRPr lang="en-US"/>
        </a:p>
      </dgm:t>
    </dgm:pt>
    <dgm:pt modelId="{C428435E-89E7-4E25-BF75-2C49A9C8B53B}" type="sibTrans" cxnId="{2680F28F-8E64-428E-BFE7-9B8223812C0C}">
      <dgm:prSet/>
      <dgm:spPr/>
      <dgm:t>
        <a:bodyPr/>
        <a:lstStyle/>
        <a:p>
          <a:endParaRPr lang="en-US"/>
        </a:p>
      </dgm:t>
    </dgm:pt>
    <dgm:pt modelId="{FF991A5D-74D4-4700-A3F1-F13BBF7C3E83}" type="pres">
      <dgm:prSet presAssocID="{0558A2B5-817A-4EDA-9BBB-42F6B990159E}" presName="vert0" presStyleCnt="0">
        <dgm:presLayoutVars>
          <dgm:dir/>
          <dgm:animOne val="branch"/>
          <dgm:animLvl val="lvl"/>
        </dgm:presLayoutVars>
      </dgm:prSet>
      <dgm:spPr/>
    </dgm:pt>
    <dgm:pt modelId="{9638B264-4EB5-4B06-AE7A-A8D2BC0E4AE2}" type="pres">
      <dgm:prSet presAssocID="{3B43F169-6F79-4959-BBFD-581A5012EA0F}" presName="thickLine" presStyleLbl="alignNode1" presStyleIdx="0" presStyleCnt="5"/>
      <dgm:spPr/>
    </dgm:pt>
    <dgm:pt modelId="{D0137A2D-8FA7-4DA1-BE13-9D134A47B6D0}" type="pres">
      <dgm:prSet presAssocID="{3B43F169-6F79-4959-BBFD-581A5012EA0F}" presName="horz1" presStyleCnt="0"/>
      <dgm:spPr/>
    </dgm:pt>
    <dgm:pt modelId="{D4F168CC-FB7D-4C48-A2AB-3F34463EA021}" type="pres">
      <dgm:prSet presAssocID="{3B43F169-6F79-4959-BBFD-581A5012EA0F}" presName="tx1" presStyleLbl="revTx" presStyleIdx="0" presStyleCnt="5"/>
      <dgm:spPr/>
    </dgm:pt>
    <dgm:pt modelId="{BB30DCB3-C77A-4591-B569-1DD084C1D1A2}" type="pres">
      <dgm:prSet presAssocID="{3B43F169-6F79-4959-BBFD-581A5012EA0F}" presName="vert1" presStyleCnt="0"/>
      <dgm:spPr/>
    </dgm:pt>
    <dgm:pt modelId="{8BC1738C-D10C-48DA-ABE0-11EF533EC7FD}" type="pres">
      <dgm:prSet presAssocID="{B8C5D76D-A564-492E-BAE3-E4F77BC0C3E5}" presName="thickLine" presStyleLbl="alignNode1" presStyleIdx="1" presStyleCnt="5"/>
      <dgm:spPr/>
    </dgm:pt>
    <dgm:pt modelId="{72F321C9-C43C-41D7-A818-F743B704354B}" type="pres">
      <dgm:prSet presAssocID="{B8C5D76D-A564-492E-BAE3-E4F77BC0C3E5}" presName="horz1" presStyleCnt="0"/>
      <dgm:spPr/>
    </dgm:pt>
    <dgm:pt modelId="{D303CA99-D3B6-4E46-A591-8ECCA8CDAD27}" type="pres">
      <dgm:prSet presAssocID="{B8C5D76D-A564-492E-BAE3-E4F77BC0C3E5}" presName="tx1" presStyleLbl="revTx" presStyleIdx="1" presStyleCnt="5"/>
      <dgm:spPr/>
    </dgm:pt>
    <dgm:pt modelId="{B98B501D-4CC7-4E78-BE7A-58CCE61D1CDC}" type="pres">
      <dgm:prSet presAssocID="{B8C5D76D-A564-492E-BAE3-E4F77BC0C3E5}" presName="vert1" presStyleCnt="0"/>
      <dgm:spPr/>
    </dgm:pt>
    <dgm:pt modelId="{8A03A2FB-913C-4092-B718-721382DC00D7}" type="pres">
      <dgm:prSet presAssocID="{21295034-4215-45CE-ADF0-7DB4FF50215B}" presName="thickLine" presStyleLbl="alignNode1" presStyleIdx="2" presStyleCnt="5"/>
      <dgm:spPr/>
    </dgm:pt>
    <dgm:pt modelId="{7208366D-C1BD-4B2A-B4B4-755DC1554E5B}" type="pres">
      <dgm:prSet presAssocID="{21295034-4215-45CE-ADF0-7DB4FF50215B}" presName="horz1" presStyleCnt="0"/>
      <dgm:spPr/>
    </dgm:pt>
    <dgm:pt modelId="{3FB7E5A0-B2E7-40E4-A83B-CC47A400E8F3}" type="pres">
      <dgm:prSet presAssocID="{21295034-4215-45CE-ADF0-7DB4FF50215B}" presName="tx1" presStyleLbl="revTx" presStyleIdx="2" presStyleCnt="5"/>
      <dgm:spPr/>
    </dgm:pt>
    <dgm:pt modelId="{AF11D820-09DA-4701-97A9-570DE4B01F87}" type="pres">
      <dgm:prSet presAssocID="{21295034-4215-45CE-ADF0-7DB4FF50215B}" presName="vert1" presStyleCnt="0"/>
      <dgm:spPr/>
    </dgm:pt>
    <dgm:pt modelId="{88C0B482-C88E-4F98-9927-BC76AE6C5164}" type="pres">
      <dgm:prSet presAssocID="{AEE7D29A-313F-47BC-85C8-3598152C22DB}" presName="thickLine" presStyleLbl="alignNode1" presStyleIdx="3" presStyleCnt="5"/>
      <dgm:spPr/>
    </dgm:pt>
    <dgm:pt modelId="{A8C1186B-9253-4C5A-95F2-C6F539DF5B7A}" type="pres">
      <dgm:prSet presAssocID="{AEE7D29A-313F-47BC-85C8-3598152C22DB}" presName="horz1" presStyleCnt="0"/>
      <dgm:spPr/>
    </dgm:pt>
    <dgm:pt modelId="{2B7AC32C-28BF-41C4-A187-256019E25DCE}" type="pres">
      <dgm:prSet presAssocID="{AEE7D29A-313F-47BC-85C8-3598152C22DB}" presName="tx1" presStyleLbl="revTx" presStyleIdx="3" presStyleCnt="5"/>
      <dgm:spPr/>
    </dgm:pt>
    <dgm:pt modelId="{A41372E2-F40D-4CAC-8CB0-48E90619B1CF}" type="pres">
      <dgm:prSet presAssocID="{AEE7D29A-313F-47BC-85C8-3598152C22DB}" presName="vert1" presStyleCnt="0"/>
      <dgm:spPr/>
    </dgm:pt>
    <dgm:pt modelId="{EEB156AD-4EE2-49E6-86D1-DA8BE61FD8FD}" type="pres">
      <dgm:prSet presAssocID="{0ECAFA91-75AE-4B74-B4D6-4E7D743D9983}" presName="thickLine" presStyleLbl="alignNode1" presStyleIdx="4" presStyleCnt="5"/>
      <dgm:spPr/>
    </dgm:pt>
    <dgm:pt modelId="{8643E89C-725A-4571-940F-CF2A115CDC05}" type="pres">
      <dgm:prSet presAssocID="{0ECAFA91-75AE-4B74-B4D6-4E7D743D9983}" presName="horz1" presStyleCnt="0"/>
      <dgm:spPr/>
    </dgm:pt>
    <dgm:pt modelId="{2E8C1205-5C9F-4ABA-BE92-C7F6F45433E7}" type="pres">
      <dgm:prSet presAssocID="{0ECAFA91-75AE-4B74-B4D6-4E7D743D9983}" presName="tx1" presStyleLbl="revTx" presStyleIdx="4" presStyleCnt="5"/>
      <dgm:spPr/>
    </dgm:pt>
    <dgm:pt modelId="{DCB0908F-3278-40E7-A626-CC2D906E10A6}" type="pres">
      <dgm:prSet presAssocID="{0ECAFA91-75AE-4B74-B4D6-4E7D743D9983}" presName="vert1" presStyleCnt="0"/>
      <dgm:spPr/>
    </dgm:pt>
  </dgm:ptLst>
  <dgm:cxnLst>
    <dgm:cxn modelId="{F34BD007-DCF3-4534-8E86-7B0272B69B6D}" srcId="{0558A2B5-817A-4EDA-9BBB-42F6B990159E}" destId="{3B43F169-6F79-4959-BBFD-581A5012EA0F}" srcOrd="0" destOrd="0" parTransId="{456C370D-D387-4F4F-9AC6-20286DD26F96}" sibTransId="{6E4B7E44-3A9D-4E00-BC6D-5213D9FB57D2}"/>
    <dgm:cxn modelId="{8FBAB56E-A283-43E8-9BBE-12F69A33BA87}" srcId="{0558A2B5-817A-4EDA-9BBB-42F6B990159E}" destId="{B8C5D76D-A564-492E-BAE3-E4F77BC0C3E5}" srcOrd="1" destOrd="0" parTransId="{02540357-A6D6-488A-BCBC-6D6034B8A5AB}" sibTransId="{9AADFC5A-B45E-4F9B-8C8F-4A0DE8CFECD4}"/>
    <dgm:cxn modelId="{3F287170-522F-4F10-80EB-6625E22661D2}" type="presOf" srcId="{3B43F169-6F79-4959-BBFD-581A5012EA0F}" destId="{D4F168CC-FB7D-4C48-A2AB-3F34463EA021}" srcOrd="0" destOrd="0" presId="urn:microsoft.com/office/officeart/2008/layout/LinedList"/>
    <dgm:cxn modelId="{FBA6718F-CC24-48EA-8DB6-798D78180C91}" type="presOf" srcId="{0ECAFA91-75AE-4B74-B4D6-4E7D743D9983}" destId="{2E8C1205-5C9F-4ABA-BE92-C7F6F45433E7}" srcOrd="0" destOrd="0" presId="urn:microsoft.com/office/officeart/2008/layout/LinedList"/>
    <dgm:cxn modelId="{2680F28F-8E64-428E-BFE7-9B8223812C0C}" srcId="{0558A2B5-817A-4EDA-9BBB-42F6B990159E}" destId="{0ECAFA91-75AE-4B74-B4D6-4E7D743D9983}" srcOrd="4" destOrd="0" parTransId="{809EC8E6-5287-4C46-B574-D911E9C26252}" sibTransId="{C428435E-89E7-4E25-BF75-2C49A9C8B53B}"/>
    <dgm:cxn modelId="{658B77C4-FB08-48A5-8ED2-64D97B16E40D}" type="presOf" srcId="{B8C5D76D-A564-492E-BAE3-E4F77BC0C3E5}" destId="{D303CA99-D3B6-4E46-A591-8ECCA8CDAD27}" srcOrd="0" destOrd="0" presId="urn:microsoft.com/office/officeart/2008/layout/LinedList"/>
    <dgm:cxn modelId="{98A6F1CE-1BA8-4013-AB19-D4EB77DCC624}" srcId="{0558A2B5-817A-4EDA-9BBB-42F6B990159E}" destId="{AEE7D29A-313F-47BC-85C8-3598152C22DB}" srcOrd="3" destOrd="0" parTransId="{28BD677A-1E48-4ADE-A6D3-BB21319A6B6C}" sibTransId="{11AC0A59-4CE9-498F-8926-3B0E92024BAF}"/>
    <dgm:cxn modelId="{139B2BE0-3EC8-46F3-9722-F33458654F92}" type="presOf" srcId="{21295034-4215-45CE-ADF0-7DB4FF50215B}" destId="{3FB7E5A0-B2E7-40E4-A83B-CC47A400E8F3}" srcOrd="0" destOrd="0" presId="urn:microsoft.com/office/officeart/2008/layout/LinedList"/>
    <dgm:cxn modelId="{56995EE7-AE54-4BA9-A801-5E5EAF1FFDAB}" type="presOf" srcId="{AEE7D29A-313F-47BC-85C8-3598152C22DB}" destId="{2B7AC32C-28BF-41C4-A187-256019E25DCE}" srcOrd="0" destOrd="0" presId="urn:microsoft.com/office/officeart/2008/layout/LinedList"/>
    <dgm:cxn modelId="{6E795BFD-E2BD-4C49-AEDB-E7CDCC713ED3}" srcId="{0558A2B5-817A-4EDA-9BBB-42F6B990159E}" destId="{21295034-4215-45CE-ADF0-7DB4FF50215B}" srcOrd="2" destOrd="0" parTransId="{7EC56A22-A72B-4203-8563-68990EDF7DD2}" sibTransId="{5DB3CC1E-8694-425B-9E3D-6DD36FE8D5D7}"/>
    <dgm:cxn modelId="{B0B573FF-B452-43E4-B7D6-2F23245A4D7C}" type="presOf" srcId="{0558A2B5-817A-4EDA-9BBB-42F6B990159E}" destId="{FF991A5D-74D4-4700-A3F1-F13BBF7C3E83}" srcOrd="0" destOrd="0" presId="urn:microsoft.com/office/officeart/2008/layout/LinedList"/>
    <dgm:cxn modelId="{71E6E474-6659-4EB8-9540-069935262D3A}" type="presParOf" srcId="{FF991A5D-74D4-4700-A3F1-F13BBF7C3E83}" destId="{9638B264-4EB5-4B06-AE7A-A8D2BC0E4AE2}" srcOrd="0" destOrd="0" presId="urn:microsoft.com/office/officeart/2008/layout/LinedList"/>
    <dgm:cxn modelId="{55764EDA-D0B4-41A3-B0E4-E20AE912C160}" type="presParOf" srcId="{FF991A5D-74D4-4700-A3F1-F13BBF7C3E83}" destId="{D0137A2D-8FA7-4DA1-BE13-9D134A47B6D0}" srcOrd="1" destOrd="0" presId="urn:microsoft.com/office/officeart/2008/layout/LinedList"/>
    <dgm:cxn modelId="{2DF2917E-12C8-4FDE-A80B-3361E1C85E0E}" type="presParOf" srcId="{D0137A2D-8FA7-4DA1-BE13-9D134A47B6D0}" destId="{D4F168CC-FB7D-4C48-A2AB-3F34463EA021}" srcOrd="0" destOrd="0" presId="urn:microsoft.com/office/officeart/2008/layout/LinedList"/>
    <dgm:cxn modelId="{1875B196-13F6-49E8-BA5F-4AB04A516388}" type="presParOf" srcId="{D0137A2D-8FA7-4DA1-BE13-9D134A47B6D0}" destId="{BB30DCB3-C77A-4591-B569-1DD084C1D1A2}" srcOrd="1" destOrd="0" presId="urn:microsoft.com/office/officeart/2008/layout/LinedList"/>
    <dgm:cxn modelId="{D60954B1-89FE-4BBB-894A-595706334D26}" type="presParOf" srcId="{FF991A5D-74D4-4700-A3F1-F13BBF7C3E83}" destId="{8BC1738C-D10C-48DA-ABE0-11EF533EC7FD}" srcOrd="2" destOrd="0" presId="urn:microsoft.com/office/officeart/2008/layout/LinedList"/>
    <dgm:cxn modelId="{A1A1E2C5-2A97-407A-9B28-C87104F86F51}" type="presParOf" srcId="{FF991A5D-74D4-4700-A3F1-F13BBF7C3E83}" destId="{72F321C9-C43C-41D7-A818-F743B704354B}" srcOrd="3" destOrd="0" presId="urn:microsoft.com/office/officeart/2008/layout/LinedList"/>
    <dgm:cxn modelId="{4E169BAC-94DE-4B49-89CE-8EAC2CB291A3}" type="presParOf" srcId="{72F321C9-C43C-41D7-A818-F743B704354B}" destId="{D303CA99-D3B6-4E46-A591-8ECCA8CDAD27}" srcOrd="0" destOrd="0" presId="urn:microsoft.com/office/officeart/2008/layout/LinedList"/>
    <dgm:cxn modelId="{4CE3A2A0-B84E-4559-A08C-0E29BBF14078}" type="presParOf" srcId="{72F321C9-C43C-41D7-A818-F743B704354B}" destId="{B98B501D-4CC7-4E78-BE7A-58CCE61D1CDC}" srcOrd="1" destOrd="0" presId="urn:microsoft.com/office/officeart/2008/layout/LinedList"/>
    <dgm:cxn modelId="{EB2FEF11-CD6A-4619-ABF5-B788A7FD9DD3}" type="presParOf" srcId="{FF991A5D-74D4-4700-A3F1-F13BBF7C3E83}" destId="{8A03A2FB-913C-4092-B718-721382DC00D7}" srcOrd="4" destOrd="0" presId="urn:microsoft.com/office/officeart/2008/layout/LinedList"/>
    <dgm:cxn modelId="{4F8FAE17-6008-40CC-8947-D0A2621CE489}" type="presParOf" srcId="{FF991A5D-74D4-4700-A3F1-F13BBF7C3E83}" destId="{7208366D-C1BD-4B2A-B4B4-755DC1554E5B}" srcOrd="5" destOrd="0" presId="urn:microsoft.com/office/officeart/2008/layout/LinedList"/>
    <dgm:cxn modelId="{F38A63F2-2ACE-4087-9AE7-46899388A5AE}" type="presParOf" srcId="{7208366D-C1BD-4B2A-B4B4-755DC1554E5B}" destId="{3FB7E5A0-B2E7-40E4-A83B-CC47A400E8F3}" srcOrd="0" destOrd="0" presId="urn:microsoft.com/office/officeart/2008/layout/LinedList"/>
    <dgm:cxn modelId="{7DBDA3ED-249B-4BA9-9237-14C9467BEFE6}" type="presParOf" srcId="{7208366D-C1BD-4B2A-B4B4-755DC1554E5B}" destId="{AF11D820-09DA-4701-97A9-570DE4B01F87}" srcOrd="1" destOrd="0" presId="urn:microsoft.com/office/officeart/2008/layout/LinedList"/>
    <dgm:cxn modelId="{63A3A05F-6AFA-451A-9D7C-CC8926F8B9BE}" type="presParOf" srcId="{FF991A5D-74D4-4700-A3F1-F13BBF7C3E83}" destId="{88C0B482-C88E-4F98-9927-BC76AE6C5164}" srcOrd="6" destOrd="0" presId="urn:microsoft.com/office/officeart/2008/layout/LinedList"/>
    <dgm:cxn modelId="{FF0AF449-AE73-40C1-8803-1A34771DFA3A}" type="presParOf" srcId="{FF991A5D-74D4-4700-A3F1-F13BBF7C3E83}" destId="{A8C1186B-9253-4C5A-95F2-C6F539DF5B7A}" srcOrd="7" destOrd="0" presId="urn:microsoft.com/office/officeart/2008/layout/LinedList"/>
    <dgm:cxn modelId="{04554825-898A-4FB4-A4A6-5283D7847229}" type="presParOf" srcId="{A8C1186B-9253-4C5A-95F2-C6F539DF5B7A}" destId="{2B7AC32C-28BF-41C4-A187-256019E25DCE}" srcOrd="0" destOrd="0" presId="urn:microsoft.com/office/officeart/2008/layout/LinedList"/>
    <dgm:cxn modelId="{DC62FB8D-EDFE-43A2-822E-EBFC241C260B}" type="presParOf" srcId="{A8C1186B-9253-4C5A-95F2-C6F539DF5B7A}" destId="{A41372E2-F40D-4CAC-8CB0-48E90619B1CF}" srcOrd="1" destOrd="0" presId="urn:microsoft.com/office/officeart/2008/layout/LinedList"/>
    <dgm:cxn modelId="{2F6D90F9-A76A-4FA5-AE3D-D6A60736F820}" type="presParOf" srcId="{FF991A5D-74D4-4700-A3F1-F13BBF7C3E83}" destId="{EEB156AD-4EE2-49E6-86D1-DA8BE61FD8FD}" srcOrd="8" destOrd="0" presId="urn:microsoft.com/office/officeart/2008/layout/LinedList"/>
    <dgm:cxn modelId="{18D78744-28C4-4182-9EF9-D959D3BDF200}" type="presParOf" srcId="{FF991A5D-74D4-4700-A3F1-F13BBF7C3E83}" destId="{8643E89C-725A-4571-940F-CF2A115CDC05}" srcOrd="9" destOrd="0" presId="urn:microsoft.com/office/officeart/2008/layout/LinedList"/>
    <dgm:cxn modelId="{33855A0E-87CF-45E4-97F3-018F7762B004}" type="presParOf" srcId="{8643E89C-725A-4571-940F-CF2A115CDC05}" destId="{2E8C1205-5C9F-4ABA-BE92-C7F6F45433E7}" srcOrd="0" destOrd="0" presId="urn:microsoft.com/office/officeart/2008/layout/LinedList"/>
    <dgm:cxn modelId="{DFF22002-AAFC-4E04-B426-19DB1DBFD638}" type="presParOf" srcId="{8643E89C-725A-4571-940F-CF2A115CDC05}" destId="{DCB0908F-3278-40E7-A626-CC2D906E10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58A2B5-817A-4EDA-9BBB-42F6B99015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3F169-6F79-4959-BBFD-581A5012EA0F}">
      <dgm:prSet custT="1"/>
      <dgm:spPr/>
      <dgm:t>
        <a:bodyPr/>
        <a:lstStyle/>
        <a:p>
          <a:r>
            <a:rPr lang="en-US" sz="2000" b="0" dirty="0">
              <a:latin typeface="Consolas" panose="020B0609020204030204" pitchFamily="49" charset="0"/>
            </a:rPr>
            <a:t>Disabled right click</a:t>
          </a:r>
        </a:p>
        <a:p>
          <a:endParaRPr lang="en-US" sz="2000" b="0" dirty="0">
            <a:latin typeface="Consolas" panose="020B0609020204030204" pitchFamily="49" charset="0"/>
          </a:endParaRPr>
        </a:p>
        <a:p>
          <a:r>
            <a:rPr lang="en-US" sz="2000" dirty="0">
              <a:latin typeface="Consolas" panose="020B0609020204030204" pitchFamily="49" charset="0"/>
            </a:rPr>
            <a:t>Is done </a:t>
          </a:r>
          <a:r>
            <a:rPr lang="en-US" sz="2000" baseline="0" dirty="0">
              <a:latin typeface="Consolas" panose="020B0609020204030204" pitchFamily="49" charset="0"/>
            </a:rPr>
            <a:t>so that users cannot view and save the webpage source code</a:t>
          </a:r>
          <a:endParaRPr lang="en-US" sz="2000" b="0" dirty="0">
            <a:latin typeface="Consolas" panose="020B0609020204030204" pitchFamily="49" charset="0"/>
          </a:endParaRPr>
        </a:p>
        <a:p>
          <a:endParaRPr lang="en-US" sz="2000" dirty="0">
            <a:latin typeface="Consolas" panose="020B0609020204030204" pitchFamily="49" charset="0"/>
          </a:endParaRPr>
        </a:p>
      </dgm:t>
    </dgm:pt>
    <dgm:pt modelId="{456C370D-D387-4F4F-9AC6-20286DD26F96}" type="parTrans" cxnId="{F34BD007-DCF3-4534-8E86-7B0272B69B6D}">
      <dgm:prSet/>
      <dgm:spPr/>
      <dgm:t>
        <a:bodyPr/>
        <a:lstStyle/>
        <a:p>
          <a:endParaRPr lang="en-US"/>
        </a:p>
      </dgm:t>
    </dgm:pt>
    <dgm:pt modelId="{6E4B7E44-3A9D-4E00-BC6D-5213D9FB57D2}" type="sibTrans" cxnId="{F34BD007-DCF3-4534-8E86-7B0272B69B6D}">
      <dgm:prSet/>
      <dgm:spPr/>
      <dgm:t>
        <a:bodyPr/>
        <a:lstStyle/>
        <a:p>
          <a:endParaRPr lang="en-US"/>
        </a:p>
      </dgm:t>
    </dgm:pt>
    <dgm:pt modelId="{B8C5D76D-A564-492E-BAE3-E4F77BC0C3E5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Number of web forwards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02540357-A6D6-488A-BCBC-6D6034B8A5AB}" type="parTrans" cxnId="{8FBAB56E-A283-43E8-9BBE-12F69A33BA87}">
      <dgm:prSet/>
      <dgm:spPr/>
      <dgm:t>
        <a:bodyPr/>
        <a:lstStyle/>
        <a:p>
          <a:endParaRPr lang="en-US"/>
        </a:p>
      </dgm:t>
    </dgm:pt>
    <dgm:pt modelId="{9AADFC5A-B45E-4F9B-8C8F-4A0DE8CFECD4}" type="sibTrans" cxnId="{8FBAB56E-A283-43E8-9BBE-12F69A33BA87}">
      <dgm:prSet/>
      <dgm:spPr/>
      <dgm:t>
        <a:bodyPr/>
        <a:lstStyle/>
        <a:p>
          <a:endParaRPr lang="en-US"/>
        </a:p>
      </dgm:t>
    </dgm:pt>
    <dgm:pt modelId="{21295034-4215-45CE-ADF0-7DB4FF50215B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Window popup existence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7EC56A22-A72B-4203-8563-68990EDF7DD2}" type="parTrans" cxnId="{6E795BFD-E2BD-4C49-AEDB-E7CDCC713ED3}">
      <dgm:prSet/>
      <dgm:spPr/>
      <dgm:t>
        <a:bodyPr/>
        <a:lstStyle/>
        <a:p>
          <a:endParaRPr lang="en-US"/>
        </a:p>
      </dgm:t>
    </dgm:pt>
    <dgm:pt modelId="{5DB3CC1E-8694-425B-9E3D-6DD36FE8D5D7}" type="sibTrans" cxnId="{6E795BFD-E2BD-4C49-AEDB-E7CDCC713ED3}">
      <dgm:prSet/>
      <dgm:spPr/>
      <dgm:t>
        <a:bodyPr/>
        <a:lstStyle/>
        <a:p>
          <a:endParaRPr lang="en-US"/>
        </a:p>
      </dgm:t>
    </dgm:pt>
    <dgm:pt modelId="{AEE7D29A-313F-47BC-85C8-3598152C22DB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Hidden </a:t>
          </a:r>
          <a:r>
            <a:rPr lang="en-US" sz="2000" b="0" dirty="0" err="1">
              <a:solidFill>
                <a:schemeClr val="accent1"/>
              </a:solidFill>
              <a:latin typeface="Consolas" panose="020B0609020204030204" pitchFamily="49" charset="0"/>
            </a:rPr>
            <a:t>Iframe</a:t>
          </a:r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 redirection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28BD677A-1E48-4ADE-A6D3-BB21319A6B6C}" type="parTrans" cxnId="{98A6F1CE-1BA8-4013-AB19-D4EB77DCC624}">
      <dgm:prSet/>
      <dgm:spPr/>
      <dgm:t>
        <a:bodyPr/>
        <a:lstStyle/>
        <a:p>
          <a:endParaRPr lang="en-US"/>
        </a:p>
      </dgm:t>
    </dgm:pt>
    <dgm:pt modelId="{11AC0A59-4CE9-498F-8926-3B0E92024BAF}" type="sibTrans" cxnId="{98A6F1CE-1BA8-4013-AB19-D4EB77DCC624}">
      <dgm:prSet/>
      <dgm:spPr/>
      <dgm:t>
        <a:bodyPr/>
        <a:lstStyle/>
        <a:p>
          <a:endParaRPr lang="en-US"/>
        </a:p>
      </dgm:t>
    </dgm:pt>
    <dgm:pt modelId="{0ECAFA91-75AE-4B74-B4D6-4E7D743D9983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Percentage of the same URLs(Domain)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809EC8E6-5287-4C46-B574-D911E9C26252}" type="parTrans" cxnId="{2680F28F-8E64-428E-BFE7-9B8223812C0C}">
      <dgm:prSet/>
      <dgm:spPr/>
      <dgm:t>
        <a:bodyPr/>
        <a:lstStyle/>
        <a:p>
          <a:endParaRPr lang="en-US"/>
        </a:p>
      </dgm:t>
    </dgm:pt>
    <dgm:pt modelId="{C428435E-89E7-4E25-BF75-2C49A9C8B53B}" type="sibTrans" cxnId="{2680F28F-8E64-428E-BFE7-9B8223812C0C}">
      <dgm:prSet/>
      <dgm:spPr/>
      <dgm:t>
        <a:bodyPr/>
        <a:lstStyle/>
        <a:p>
          <a:endParaRPr lang="en-US"/>
        </a:p>
      </dgm:t>
    </dgm:pt>
    <dgm:pt modelId="{FF991A5D-74D4-4700-A3F1-F13BBF7C3E83}" type="pres">
      <dgm:prSet presAssocID="{0558A2B5-817A-4EDA-9BBB-42F6B990159E}" presName="vert0" presStyleCnt="0">
        <dgm:presLayoutVars>
          <dgm:dir/>
          <dgm:animOne val="branch"/>
          <dgm:animLvl val="lvl"/>
        </dgm:presLayoutVars>
      </dgm:prSet>
      <dgm:spPr/>
    </dgm:pt>
    <dgm:pt modelId="{9638B264-4EB5-4B06-AE7A-A8D2BC0E4AE2}" type="pres">
      <dgm:prSet presAssocID="{3B43F169-6F79-4959-BBFD-581A5012EA0F}" presName="thickLine" presStyleLbl="alignNode1" presStyleIdx="0" presStyleCnt="5"/>
      <dgm:spPr/>
    </dgm:pt>
    <dgm:pt modelId="{D0137A2D-8FA7-4DA1-BE13-9D134A47B6D0}" type="pres">
      <dgm:prSet presAssocID="{3B43F169-6F79-4959-BBFD-581A5012EA0F}" presName="horz1" presStyleCnt="0"/>
      <dgm:spPr/>
    </dgm:pt>
    <dgm:pt modelId="{D4F168CC-FB7D-4C48-A2AB-3F34463EA021}" type="pres">
      <dgm:prSet presAssocID="{3B43F169-6F79-4959-BBFD-581A5012EA0F}" presName="tx1" presStyleLbl="revTx" presStyleIdx="0" presStyleCnt="5" custScaleY="215523"/>
      <dgm:spPr/>
    </dgm:pt>
    <dgm:pt modelId="{BB30DCB3-C77A-4591-B569-1DD084C1D1A2}" type="pres">
      <dgm:prSet presAssocID="{3B43F169-6F79-4959-BBFD-581A5012EA0F}" presName="vert1" presStyleCnt="0"/>
      <dgm:spPr/>
    </dgm:pt>
    <dgm:pt modelId="{8BC1738C-D10C-48DA-ABE0-11EF533EC7FD}" type="pres">
      <dgm:prSet presAssocID="{B8C5D76D-A564-492E-BAE3-E4F77BC0C3E5}" presName="thickLine" presStyleLbl="alignNode1" presStyleIdx="1" presStyleCnt="5"/>
      <dgm:spPr/>
    </dgm:pt>
    <dgm:pt modelId="{72F321C9-C43C-41D7-A818-F743B704354B}" type="pres">
      <dgm:prSet presAssocID="{B8C5D76D-A564-492E-BAE3-E4F77BC0C3E5}" presName="horz1" presStyleCnt="0"/>
      <dgm:spPr/>
    </dgm:pt>
    <dgm:pt modelId="{D303CA99-D3B6-4E46-A591-8ECCA8CDAD27}" type="pres">
      <dgm:prSet presAssocID="{B8C5D76D-A564-492E-BAE3-E4F77BC0C3E5}" presName="tx1" presStyleLbl="revTx" presStyleIdx="1" presStyleCnt="5"/>
      <dgm:spPr/>
    </dgm:pt>
    <dgm:pt modelId="{B98B501D-4CC7-4E78-BE7A-58CCE61D1CDC}" type="pres">
      <dgm:prSet presAssocID="{B8C5D76D-A564-492E-BAE3-E4F77BC0C3E5}" presName="vert1" presStyleCnt="0"/>
      <dgm:spPr/>
    </dgm:pt>
    <dgm:pt modelId="{8A03A2FB-913C-4092-B718-721382DC00D7}" type="pres">
      <dgm:prSet presAssocID="{21295034-4215-45CE-ADF0-7DB4FF50215B}" presName="thickLine" presStyleLbl="alignNode1" presStyleIdx="2" presStyleCnt="5"/>
      <dgm:spPr/>
    </dgm:pt>
    <dgm:pt modelId="{7208366D-C1BD-4B2A-B4B4-755DC1554E5B}" type="pres">
      <dgm:prSet presAssocID="{21295034-4215-45CE-ADF0-7DB4FF50215B}" presName="horz1" presStyleCnt="0"/>
      <dgm:spPr/>
    </dgm:pt>
    <dgm:pt modelId="{3FB7E5A0-B2E7-40E4-A83B-CC47A400E8F3}" type="pres">
      <dgm:prSet presAssocID="{21295034-4215-45CE-ADF0-7DB4FF50215B}" presName="tx1" presStyleLbl="revTx" presStyleIdx="2" presStyleCnt="5"/>
      <dgm:spPr/>
    </dgm:pt>
    <dgm:pt modelId="{AF11D820-09DA-4701-97A9-570DE4B01F87}" type="pres">
      <dgm:prSet presAssocID="{21295034-4215-45CE-ADF0-7DB4FF50215B}" presName="vert1" presStyleCnt="0"/>
      <dgm:spPr/>
    </dgm:pt>
    <dgm:pt modelId="{88C0B482-C88E-4F98-9927-BC76AE6C5164}" type="pres">
      <dgm:prSet presAssocID="{AEE7D29A-313F-47BC-85C8-3598152C22DB}" presName="thickLine" presStyleLbl="alignNode1" presStyleIdx="3" presStyleCnt="5"/>
      <dgm:spPr/>
    </dgm:pt>
    <dgm:pt modelId="{A8C1186B-9253-4C5A-95F2-C6F539DF5B7A}" type="pres">
      <dgm:prSet presAssocID="{AEE7D29A-313F-47BC-85C8-3598152C22DB}" presName="horz1" presStyleCnt="0"/>
      <dgm:spPr/>
    </dgm:pt>
    <dgm:pt modelId="{2B7AC32C-28BF-41C4-A187-256019E25DCE}" type="pres">
      <dgm:prSet presAssocID="{AEE7D29A-313F-47BC-85C8-3598152C22DB}" presName="tx1" presStyleLbl="revTx" presStyleIdx="3" presStyleCnt="5"/>
      <dgm:spPr/>
    </dgm:pt>
    <dgm:pt modelId="{A41372E2-F40D-4CAC-8CB0-48E90619B1CF}" type="pres">
      <dgm:prSet presAssocID="{AEE7D29A-313F-47BC-85C8-3598152C22DB}" presName="vert1" presStyleCnt="0"/>
      <dgm:spPr/>
    </dgm:pt>
    <dgm:pt modelId="{EEB156AD-4EE2-49E6-86D1-DA8BE61FD8FD}" type="pres">
      <dgm:prSet presAssocID="{0ECAFA91-75AE-4B74-B4D6-4E7D743D9983}" presName="thickLine" presStyleLbl="alignNode1" presStyleIdx="4" presStyleCnt="5"/>
      <dgm:spPr/>
    </dgm:pt>
    <dgm:pt modelId="{8643E89C-725A-4571-940F-CF2A115CDC05}" type="pres">
      <dgm:prSet presAssocID="{0ECAFA91-75AE-4B74-B4D6-4E7D743D9983}" presName="horz1" presStyleCnt="0"/>
      <dgm:spPr/>
    </dgm:pt>
    <dgm:pt modelId="{2E8C1205-5C9F-4ABA-BE92-C7F6F45433E7}" type="pres">
      <dgm:prSet presAssocID="{0ECAFA91-75AE-4B74-B4D6-4E7D743D9983}" presName="tx1" presStyleLbl="revTx" presStyleIdx="4" presStyleCnt="5"/>
      <dgm:spPr/>
    </dgm:pt>
    <dgm:pt modelId="{DCB0908F-3278-40E7-A626-CC2D906E10A6}" type="pres">
      <dgm:prSet presAssocID="{0ECAFA91-75AE-4B74-B4D6-4E7D743D9983}" presName="vert1" presStyleCnt="0"/>
      <dgm:spPr/>
    </dgm:pt>
  </dgm:ptLst>
  <dgm:cxnLst>
    <dgm:cxn modelId="{F34BD007-DCF3-4534-8E86-7B0272B69B6D}" srcId="{0558A2B5-817A-4EDA-9BBB-42F6B990159E}" destId="{3B43F169-6F79-4959-BBFD-581A5012EA0F}" srcOrd="0" destOrd="0" parTransId="{456C370D-D387-4F4F-9AC6-20286DD26F96}" sibTransId="{6E4B7E44-3A9D-4E00-BC6D-5213D9FB57D2}"/>
    <dgm:cxn modelId="{8FBAB56E-A283-43E8-9BBE-12F69A33BA87}" srcId="{0558A2B5-817A-4EDA-9BBB-42F6B990159E}" destId="{B8C5D76D-A564-492E-BAE3-E4F77BC0C3E5}" srcOrd="1" destOrd="0" parTransId="{02540357-A6D6-488A-BCBC-6D6034B8A5AB}" sibTransId="{9AADFC5A-B45E-4F9B-8C8F-4A0DE8CFECD4}"/>
    <dgm:cxn modelId="{3F287170-522F-4F10-80EB-6625E22661D2}" type="presOf" srcId="{3B43F169-6F79-4959-BBFD-581A5012EA0F}" destId="{D4F168CC-FB7D-4C48-A2AB-3F34463EA021}" srcOrd="0" destOrd="0" presId="urn:microsoft.com/office/officeart/2008/layout/LinedList"/>
    <dgm:cxn modelId="{FBA6718F-CC24-48EA-8DB6-798D78180C91}" type="presOf" srcId="{0ECAFA91-75AE-4B74-B4D6-4E7D743D9983}" destId="{2E8C1205-5C9F-4ABA-BE92-C7F6F45433E7}" srcOrd="0" destOrd="0" presId="urn:microsoft.com/office/officeart/2008/layout/LinedList"/>
    <dgm:cxn modelId="{2680F28F-8E64-428E-BFE7-9B8223812C0C}" srcId="{0558A2B5-817A-4EDA-9BBB-42F6B990159E}" destId="{0ECAFA91-75AE-4B74-B4D6-4E7D743D9983}" srcOrd="4" destOrd="0" parTransId="{809EC8E6-5287-4C46-B574-D911E9C26252}" sibTransId="{C428435E-89E7-4E25-BF75-2C49A9C8B53B}"/>
    <dgm:cxn modelId="{658B77C4-FB08-48A5-8ED2-64D97B16E40D}" type="presOf" srcId="{B8C5D76D-A564-492E-BAE3-E4F77BC0C3E5}" destId="{D303CA99-D3B6-4E46-A591-8ECCA8CDAD27}" srcOrd="0" destOrd="0" presId="urn:microsoft.com/office/officeart/2008/layout/LinedList"/>
    <dgm:cxn modelId="{98A6F1CE-1BA8-4013-AB19-D4EB77DCC624}" srcId="{0558A2B5-817A-4EDA-9BBB-42F6B990159E}" destId="{AEE7D29A-313F-47BC-85C8-3598152C22DB}" srcOrd="3" destOrd="0" parTransId="{28BD677A-1E48-4ADE-A6D3-BB21319A6B6C}" sibTransId="{11AC0A59-4CE9-498F-8926-3B0E92024BAF}"/>
    <dgm:cxn modelId="{139B2BE0-3EC8-46F3-9722-F33458654F92}" type="presOf" srcId="{21295034-4215-45CE-ADF0-7DB4FF50215B}" destId="{3FB7E5A0-B2E7-40E4-A83B-CC47A400E8F3}" srcOrd="0" destOrd="0" presId="urn:microsoft.com/office/officeart/2008/layout/LinedList"/>
    <dgm:cxn modelId="{56995EE7-AE54-4BA9-A801-5E5EAF1FFDAB}" type="presOf" srcId="{AEE7D29A-313F-47BC-85C8-3598152C22DB}" destId="{2B7AC32C-28BF-41C4-A187-256019E25DCE}" srcOrd="0" destOrd="0" presId="urn:microsoft.com/office/officeart/2008/layout/LinedList"/>
    <dgm:cxn modelId="{6E795BFD-E2BD-4C49-AEDB-E7CDCC713ED3}" srcId="{0558A2B5-817A-4EDA-9BBB-42F6B990159E}" destId="{21295034-4215-45CE-ADF0-7DB4FF50215B}" srcOrd="2" destOrd="0" parTransId="{7EC56A22-A72B-4203-8563-68990EDF7DD2}" sibTransId="{5DB3CC1E-8694-425B-9E3D-6DD36FE8D5D7}"/>
    <dgm:cxn modelId="{B0B573FF-B452-43E4-B7D6-2F23245A4D7C}" type="presOf" srcId="{0558A2B5-817A-4EDA-9BBB-42F6B990159E}" destId="{FF991A5D-74D4-4700-A3F1-F13BBF7C3E83}" srcOrd="0" destOrd="0" presId="urn:microsoft.com/office/officeart/2008/layout/LinedList"/>
    <dgm:cxn modelId="{71E6E474-6659-4EB8-9540-069935262D3A}" type="presParOf" srcId="{FF991A5D-74D4-4700-A3F1-F13BBF7C3E83}" destId="{9638B264-4EB5-4B06-AE7A-A8D2BC0E4AE2}" srcOrd="0" destOrd="0" presId="urn:microsoft.com/office/officeart/2008/layout/LinedList"/>
    <dgm:cxn modelId="{55764EDA-D0B4-41A3-B0E4-E20AE912C160}" type="presParOf" srcId="{FF991A5D-74D4-4700-A3F1-F13BBF7C3E83}" destId="{D0137A2D-8FA7-4DA1-BE13-9D134A47B6D0}" srcOrd="1" destOrd="0" presId="urn:microsoft.com/office/officeart/2008/layout/LinedList"/>
    <dgm:cxn modelId="{2DF2917E-12C8-4FDE-A80B-3361E1C85E0E}" type="presParOf" srcId="{D0137A2D-8FA7-4DA1-BE13-9D134A47B6D0}" destId="{D4F168CC-FB7D-4C48-A2AB-3F34463EA021}" srcOrd="0" destOrd="0" presId="urn:microsoft.com/office/officeart/2008/layout/LinedList"/>
    <dgm:cxn modelId="{1875B196-13F6-49E8-BA5F-4AB04A516388}" type="presParOf" srcId="{D0137A2D-8FA7-4DA1-BE13-9D134A47B6D0}" destId="{BB30DCB3-C77A-4591-B569-1DD084C1D1A2}" srcOrd="1" destOrd="0" presId="urn:microsoft.com/office/officeart/2008/layout/LinedList"/>
    <dgm:cxn modelId="{D60954B1-89FE-4BBB-894A-595706334D26}" type="presParOf" srcId="{FF991A5D-74D4-4700-A3F1-F13BBF7C3E83}" destId="{8BC1738C-D10C-48DA-ABE0-11EF533EC7FD}" srcOrd="2" destOrd="0" presId="urn:microsoft.com/office/officeart/2008/layout/LinedList"/>
    <dgm:cxn modelId="{A1A1E2C5-2A97-407A-9B28-C87104F86F51}" type="presParOf" srcId="{FF991A5D-74D4-4700-A3F1-F13BBF7C3E83}" destId="{72F321C9-C43C-41D7-A818-F743B704354B}" srcOrd="3" destOrd="0" presId="urn:microsoft.com/office/officeart/2008/layout/LinedList"/>
    <dgm:cxn modelId="{4E169BAC-94DE-4B49-89CE-8EAC2CB291A3}" type="presParOf" srcId="{72F321C9-C43C-41D7-A818-F743B704354B}" destId="{D303CA99-D3B6-4E46-A591-8ECCA8CDAD27}" srcOrd="0" destOrd="0" presId="urn:microsoft.com/office/officeart/2008/layout/LinedList"/>
    <dgm:cxn modelId="{4CE3A2A0-B84E-4559-A08C-0E29BBF14078}" type="presParOf" srcId="{72F321C9-C43C-41D7-A818-F743B704354B}" destId="{B98B501D-4CC7-4E78-BE7A-58CCE61D1CDC}" srcOrd="1" destOrd="0" presId="urn:microsoft.com/office/officeart/2008/layout/LinedList"/>
    <dgm:cxn modelId="{EB2FEF11-CD6A-4619-ABF5-B788A7FD9DD3}" type="presParOf" srcId="{FF991A5D-74D4-4700-A3F1-F13BBF7C3E83}" destId="{8A03A2FB-913C-4092-B718-721382DC00D7}" srcOrd="4" destOrd="0" presId="urn:microsoft.com/office/officeart/2008/layout/LinedList"/>
    <dgm:cxn modelId="{4F8FAE17-6008-40CC-8947-D0A2621CE489}" type="presParOf" srcId="{FF991A5D-74D4-4700-A3F1-F13BBF7C3E83}" destId="{7208366D-C1BD-4B2A-B4B4-755DC1554E5B}" srcOrd="5" destOrd="0" presId="urn:microsoft.com/office/officeart/2008/layout/LinedList"/>
    <dgm:cxn modelId="{F38A63F2-2ACE-4087-9AE7-46899388A5AE}" type="presParOf" srcId="{7208366D-C1BD-4B2A-B4B4-755DC1554E5B}" destId="{3FB7E5A0-B2E7-40E4-A83B-CC47A400E8F3}" srcOrd="0" destOrd="0" presId="urn:microsoft.com/office/officeart/2008/layout/LinedList"/>
    <dgm:cxn modelId="{7DBDA3ED-249B-4BA9-9237-14C9467BEFE6}" type="presParOf" srcId="{7208366D-C1BD-4B2A-B4B4-755DC1554E5B}" destId="{AF11D820-09DA-4701-97A9-570DE4B01F87}" srcOrd="1" destOrd="0" presId="urn:microsoft.com/office/officeart/2008/layout/LinedList"/>
    <dgm:cxn modelId="{63A3A05F-6AFA-451A-9D7C-CC8926F8B9BE}" type="presParOf" srcId="{FF991A5D-74D4-4700-A3F1-F13BBF7C3E83}" destId="{88C0B482-C88E-4F98-9927-BC76AE6C5164}" srcOrd="6" destOrd="0" presId="urn:microsoft.com/office/officeart/2008/layout/LinedList"/>
    <dgm:cxn modelId="{FF0AF449-AE73-40C1-8803-1A34771DFA3A}" type="presParOf" srcId="{FF991A5D-74D4-4700-A3F1-F13BBF7C3E83}" destId="{A8C1186B-9253-4C5A-95F2-C6F539DF5B7A}" srcOrd="7" destOrd="0" presId="urn:microsoft.com/office/officeart/2008/layout/LinedList"/>
    <dgm:cxn modelId="{04554825-898A-4FB4-A4A6-5283D7847229}" type="presParOf" srcId="{A8C1186B-9253-4C5A-95F2-C6F539DF5B7A}" destId="{2B7AC32C-28BF-41C4-A187-256019E25DCE}" srcOrd="0" destOrd="0" presId="urn:microsoft.com/office/officeart/2008/layout/LinedList"/>
    <dgm:cxn modelId="{DC62FB8D-EDFE-43A2-822E-EBFC241C260B}" type="presParOf" srcId="{A8C1186B-9253-4C5A-95F2-C6F539DF5B7A}" destId="{A41372E2-F40D-4CAC-8CB0-48E90619B1CF}" srcOrd="1" destOrd="0" presId="urn:microsoft.com/office/officeart/2008/layout/LinedList"/>
    <dgm:cxn modelId="{2F6D90F9-A76A-4FA5-AE3D-D6A60736F820}" type="presParOf" srcId="{FF991A5D-74D4-4700-A3F1-F13BBF7C3E83}" destId="{EEB156AD-4EE2-49E6-86D1-DA8BE61FD8FD}" srcOrd="8" destOrd="0" presId="urn:microsoft.com/office/officeart/2008/layout/LinedList"/>
    <dgm:cxn modelId="{18D78744-28C4-4182-9EF9-D959D3BDF200}" type="presParOf" srcId="{FF991A5D-74D4-4700-A3F1-F13BBF7C3E83}" destId="{8643E89C-725A-4571-940F-CF2A115CDC05}" srcOrd="9" destOrd="0" presId="urn:microsoft.com/office/officeart/2008/layout/LinedList"/>
    <dgm:cxn modelId="{33855A0E-87CF-45E4-97F3-018F7762B004}" type="presParOf" srcId="{8643E89C-725A-4571-940F-CF2A115CDC05}" destId="{2E8C1205-5C9F-4ABA-BE92-C7F6F45433E7}" srcOrd="0" destOrd="0" presId="urn:microsoft.com/office/officeart/2008/layout/LinedList"/>
    <dgm:cxn modelId="{DFF22002-AAFC-4E04-B426-19DB1DBFD638}" type="presParOf" srcId="{8643E89C-725A-4571-940F-CF2A115CDC05}" destId="{DCB0908F-3278-40E7-A626-CC2D906E10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58A2B5-817A-4EDA-9BBB-42F6B99015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3F169-6F79-4959-BBFD-581A5012EA0F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Disabled right click</a:t>
          </a:r>
        </a:p>
        <a:p>
          <a:endParaRPr lang="en-US" sz="2000" dirty="0">
            <a:latin typeface="Consolas" panose="020B0609020204030204" pitchFamily="49" charset="0"/>
          </a:endParaRPr>
        </a:p>
      </dgm:t>
    </dgm:pt>
    <dgm:pt modelId="{456C370D-D387-4F4F-9AC6-20286DD26F96}" type="parTrans" cxnId="{F34BD007-DCF3-4534-8E86-7B0272B69B6D}">
      <dgm:prSet/>
      <dgm:spPr/>
      <dgm:t>
        <a:bodyPr/>
        <a:lstStyle/>
        <a:p>
          <a:endParaRPr lang="en-US"/>
        </a:p>
      </dgm:t>
    </dgm:pt>
    <dgm:pt modelId="{6E4B7E44-3A9D-4E00-BC6D-5213D9FB57D2}" type="sibTrans" cxnId="{F34BD007-DCF3-4534-8E86-7B0272B69B6D}">
      <dgm:prSet/>
      <dgm:spPr/>
      <dgm:t>
        <a:bodyPr/>
        <a:lstStyle/>
        <a:p>
          <a:endParaRPr lang="en-US"/>
        </a:p>
      </dgm:t>
    </dgm:pt>
    <dgm:pt modelId="{B8C5D76D-A564-492E-BAE3-E4F77BC0C3E5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Consolas" panose="020B0609020204030204" pitchFamily="49" charset="0"/>
            </a:rPr>
            <a:t>Number of web forwards</a:t>
          </a:r>
        </a:p>
        <a:p>
          <a:endParaRPr lang="en-US" sz="2000" b="0" dirty="0">
            <a:solidFill>
              <a:schemeClr val="tx1"/>
            </a:solidFill>
            <a:latin typeface="Consolas" panose="020B0609020204030204" pitchFamily="49" charset="0"/>
          </a:endParaRPr>
        </a:p>
        <a:p>
          <a:r>
            <a:rPr lang="en-US" sz="2000" b="0" dirty="0">
              <a:solidFill>
                <a:schemeClr val="tx1"/>
              </a:solidFill>
              <a:latin typeface="Consolas" panose="020B0609020204030204" pitchFamily="49" charset="0"/>
            </a:rPr>
            <a:t>Legitimate websites do not need to be redirected too many times. Phishers use redirecting to hide other webpages within.</a:t>
          </a:r>
          <a:endParaRPr lang="en-US" sz="20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02540357-A6D6-488A-BCBC-6D6034B8A5AB}" type="parTrans" cxnId="{8FBAB56E-A283-43E8-9BBE-12F69A33BA87}">
      <dgm:prSet/>
      <dgm:spPr/>
      <dgm:t>
        <a:bodyPr/>
        <a:lstStyle/>
        <a:p>
          <a:endParaRPr lang="en-US"/>
        </a:p>
      </dgm:t>
    </dgm:pt>
    <dgm:pt modelId="{9AADFC5A-B45E-4F9B-8C8F-4A0DE8CFECD4}" type="sibTrans" cxnId="{8FBAB56E-A283-43E8-9BBE-12F69A33BA87}">
      <dgm:prSet/>
      <dgm:spPr/>
      <dgm:t>
        <a:bodyPr/>
        <a:lstStyle/>
        <a:p>
          <a:endParaRPr lang="en-US"/>
        </a:p>
      </dgm:t>
    </dgm:pt>
    <dgm:pt modelId="{21295034-4215-45CE-ADF0-7DB4FF50215B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Window popup existence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7EC56A22-A72B-4203-8563-68990EDF7DD2}" type="parTrans" cxnId="{6E795BFD-E2BD-4C49-AEDB-E7CDCC713ED3}">
      <dgm:prSet/>
      <dgm:spPr/>
      <dgm:t>
        <a:bodyPr/>
        <a:lstStyle/>
        <a:p>
          <a:endParaRPr lang="en-US"/>
        </a:p>
      </dgm:t>
    </dgm:pt>
    <dgm:pt modelId="{5DB3CC1E-8694-425B-9E3D-6DD36FE8D5D7}" type="sibTrans" cxnId="{6E795BFD-E2BD-4C49-AEDB-E7CDCC713ED3}">
      <dgm:prSet/>
      <dgm:spPr/>
      <dgm:t>
        <a:bodyPr/>
        <a:lstStyle/>
        <a:p>
          <a:endParaRPr lang="en-US"/>
        </a:p>
      </dgm:t>
    </dgm:pt>
    <dgm:pt modelId="{AEE7D29A-313F-47BC-85C8-3598152C22DB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Hidden </a:t>
          </a:r>
          <a:r>
            <a:rPr lang="en-US" sz="2000" b="0" dirty="0" err="1">
              <a:solidFill>
                <a:schemeClr val="accent1"/>
              </a:solidFill>
              <a:latin typeface="Consolas" panose="020B0609020204030204" pitchFamily="49" charset="0"/>
            </a:rPr>
            <a:t>Iframe</a:t>
          </a:r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 redirection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28BD677A-1E48-4ADE-A6D3-BB21319A6B6C}" type="parTrans" cxnId="{98A6F1CE-1BA8-4013-AB19-D4EB77DCC624}">
      <dgm:prSet/>
      <dgm:spPr/>
      <dgm:t>
        <a:bodyPr/>
        <a:lstStyle/>
        <a:p>
          <a:endParaRPr lang="en-US"/>
        </a:p>
      </dgm:t>
    </dgm:pt>
    <dgm:pt modelId="{11AC0A59-4CE9-498F-8926-3B0E92024BAF}" type="sibTrans" cxnId="{98A6F1CE-1BA8-4013-AB19-D4EB77DCC624}">
      <dgm:prSet/>
      <dgm:spPr/>
      <dgm:t>
        <a:bodyPr/>
        <a:lstStyle/>
        <a:p>
          <a:endParaRPr lang="en-US"/>
        </a:p>
      </dgm:t>
    </dgm:pt>
    <dgm:pt modelId="{0ECAFA91-75AE-4B74-B4D6-4E7D743D9983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Percentage of the same URLs(Domain)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809EC8E6-5287-4C46-B574-D911E9C26252}" type="parTrans" cxnId="{2680F28F-8E64-428E-BFE7-9B8223812C0C}">
      <dgm:prSet/>
      <dgm:spPr/>
      <dgm:t>
        <a:bodyPr/>
        <a:lstStyle/>
        <a:p>
          <a:endParaRPr lang="en-US"/>
        </a:p>
      </dgm:t>
    </dgm:pt>
    <dgm:pt modelId="{C428435E-89E7-4E25-BF75-2C49A9C8B53B}" type="sibTrans" cxnId="{2680F28F-8E64-428E-BFE7-9B8223812C0C}">
      <dgm:prSet/>
      <dgm:spPr/>
      <dgm:t>
        <a:bodyPr/>
        <a:lstStyle/>
        <a:p>
          <a:endParaRPr lang="en-US"/>
        </a:p>
      </dgm:t>
    </dgm:pt>
    <dgm:pt modelId="{FF991A5D-74D4-4700-A3F1-F13BBF7C3E83}" type="pres">
      <dgm:prSet presAssocID="{0558A2B5-817A-4EDA-9BBB-42F6B990159E}" presName="vert0" presStyleCnt="0">
        <dgm:presLayoutVars>
          <dgm:dir/>
          <dgm:animOne val="branch"/>
          <dgm:animLvl val="lvl"/>
        </dgm:presLayoutVars>
      </dgm:prSet>
      <dgm:spPr/>
    </dgm:pt>
    <dgm:pt modelId="{9638B264-4EB5-4B06-AE7A-A8D2BC0E4AE2}" type="pres">
      <dgm:prSet presAssocID="{3B43F169-6F79-4959-BBFD-581A5012EA0F}" presName="thickLine" presStyleLbl="alignNode1" presStyleIdx="0" presStyleCnt="5"/>
      <dgm:spPr/>
    </dgm:pt>
    <dgm:pt modelId="{D0137A2D-8FA7-4DA1-BE13-9D134A47B6D0}" type="pres">
      <dgm:prSet presAssocID="{3B43F169-6F79-4959-BBFD-581A5012EA0F}" presName="horz1" presStyleCnt="0"/>
      <dgm:spPr/>
    </dgm:pt>
    <dgm:pt modelId="{D4F168CC-FB7D-4C48-A2AB-3F34463EA021}" type="pres">
      <dgm:prSet presAssocID="{3B43F169-6F79-4959-BBFD-581A5012EA0F}" presName="tx1" presStyleLbl="revTx" presStyleIdx="0" presStyleCnt="5" custScaleY="85659"/>
      <dgm:spPr/>
    </dgm:pt>
    <dgm:pt modelId="{BB30DCB3-C77A-4591-B569-1DD084C1D1A2}" type="pres">
      <dgm:prSet presAssocID="{3B43F169-6F79-4959-BBFD-581A5012EA0F}" presName="vert1" presStyleCnt="0"/>
      <dgm:spPr/>
    </dgm:pt>
    <dgm:pt modelId="{8BC1738C-D10C-48DA-ABE0-11EF533EC7FD}" type="pres">
      <dgm:prSet presAssocID="{B8C5D76D-A564-492E-BAE3-E4F77BC0C3E5}" presName="thickLine" presStyleLbl="alignNode1" presStyleIdx="1" presStyleCnt="5"/>
      <dgm:spPr/>
    </dgm:pt>
    <dgm:pt modelId="{72F321C9-C43C-41D7-A818-F743B704354B}" type="pres">
      <dgm:prSet presAssocID="{B8C5D76D-A564-492E-BAE3-E4F77BC0C3E5}" presName="horz1" presStyleCnt="0"/>
      <dgm:spPr/>
    </dgm:pt>
    <dgm:pt modelId="{D303CA99-D3B6-4E46-A591-8ECCA8CDAD27}" type="pres">
      <dgm:prSet presAssocID="{B8C5D76D-A564-492E-BAE3-E4F77BC0C3E5}" presName="tx1" presStyleLbl="revTx" presStyleIdx="1" presStyleCnt="5" custScaleY="239079"/>
      <dgm:spPr/>
    </dgm:pt>
    <dgm:pt modelId="{B98B501D-4CC7-4E78-BE7A-58CCE61D1CDC}" type="pres">
      <dgm:prSet presAssocID="{B8C5D76D-A564-492E-BAE3-E4F77BC0C3E5}" presName="vert1" presStyleCnt="0"/>
      <dgm:spPr/>
    </dgm:pt>
    <dgm:pt modelId="{8A03A2FB-913C-4092-B718-721382DC00D7}" type="pres">
      <dgm:prSet presAssocID="{21295034-4215-45CE-ADF0-7DB4FF50215B}" presName="thickLine" presStyleLbl="alignNode1" presStyleIdx="2" presStyleCnt="5"/>
      <dgm:spPr/>
    </dgm:pt>
    <dgm:pt modelId="{7208366D-C1BD-4B2A-B4B4-755DC1554E5B}" type="pres">
      <dgm:prSet presAssocID="{21295034-4215-45CE-ADF0-7DB4FF50215B}" presName="horz1" presStyleCnt="0"/>
      <dgm:spPr/>
    </dgm:pt>
    <dgm:pt modelId="{3FB7E5A0-B2E7-40E4-A83B-CC47A400E8F3}" type="pres">
      <dgm:prSet presAssocID="{21295034-4215-45CE-ADF0-7DB4FF50215B}" presName="tx1" presStyleLbl="revTx" presStyleIdx="2" presStyleCnt="5"/>
      <dgm:spPr/>
    </dgm:pt>
    <dgm:pt modelId="{AF11D820-09DA-4701-97A9-570DE4B01F87}" type="pres">
      <dgm:prSet presAssocID="{21295034-4215-45CE-ADF0-7DB4FF50215B}" presName="vert1" presStyleCnt="0"/>
      <dgm:spPr/>
    </dgm:pt>
    <dgm:pt modelId="{88C0B482-C88E-4F98-9927-BC76AE6C5164}" type="pres">
      <dgm:prSet presAssocID="{AEE7D29A-313F-47BC-85C8-3598152C22DB}" presName="thickLine" presStyleLbl="alignNode1" presStyleIdx="3" presStyleCnt="5"/>
      <dgm:spPr/>
    </dgm:pt>
    <dgm:pt modelId="{A8C1186B-9253-4C5A-95F2-C6F539DF5B7A}" type="pres">
      <dgm:prSet presAssocID="{AEE7D29A-313F-47BC-85C8-3598152C22DB}" presName="horz1" presStyleCnt="0"/>
      <dgm:spPr/>
    </dgm:pt>
    <dgm:pt modelId="{2B7AC32C-28BF-41C4-A187-256019E25DCE}" type="pres">
      <dgm:prSet presAssocID="{AEE7D29A-313F-47BC-85C8-3598152C22DB}" presName="tx1" presStyleLbl="revTx" presStyleIdx="3" presStyleCnt="5"/>
      <dgm:spPr/>
    </dgm:pt>
    <dgm:pt modelId="{A41372E2-F40D-4CAC-8CB0-48E90619B1CF}" type="pres">
      <dgm:prSet presAssocID="{AEE7D29A-313F-47BC-85C8-3598152C22DB}" presName="vert1" presStyleCnt="0"/>
      <dgm:spPr/>
    </dgm:pt>
    <dgm:pt modelId="{EEB156AD-4EE2-49E6-86D1-DA8BE61FD8FD}" type="pres">
      <dgm:prSet presAssocID="{0ECAFA91-75AE-4B74-B4D6-4E7D743D9983}" presName="thickLine" presStyleLbl="alignNode1" presStyleIdx="4" presStyleCnt="5"/>
      <dgm:spPr/>
    </dgm:pt>
    <dgm:pt modelId="{8643E89C-725A-4571-940F-CF2A115CDC05}" type="pres">
      <dgm:prSet presAssocID="{0ECAFA91-75AE-4B74-B4D6-4E7D743D9983}" presName="horz1" presStyleCnt="0"/>
      <dgm:spPr/>
    </dgm:pt>
    <dgm:pt modelId="{2E8C1205-5C9F-4ABA-BE92-C7F6F45433E7}" type="pres">
      <dgm:prSet presAssocID="{0ECAFA91-75AE-4B74-B4D6-4E7D743D9983}" presName="tx1" presStyleLbl="revTx" presStyleIdx="4" presStyleCnt="5"/>
      <dgm:spPr/>
    </dgm:pt>
    <dgm:pt modelId="{DCB0908F-3278-40E7-A626-CC2D906E10A6}" type="pres">
      <dgm:prSet presAssocID="{0ECAFA91-75AE-4B74-B4D6-4E7D743D9983}" presName="vert1" presStyleCnt="0"/>
      <dgm:spPr/>
    </dgm:pt>
  </dgm:ptLst>
  <dgm:cxnLst>
    <dgm:cxn modelId="{F34BD007-DCF3-4534-8E86-7B0272B69B6D}" srcId="{0558A2B5-817A-4EDA-9BBB-42F6B990159E}" destId="{3B43F169-6F79-4959-BBFD-581A5012EA0F}" srcOrd="0" destOrd="0" parTransId="{456C370D-D387-4F4F-9AC6-20286DD26F96}" sibTransId="{6E4B7E44-3A9D-4E00-BC6D-5213D9FB57D2}"/>
    <dgm:cxn modelId="{8FBAB56E-A283-43E8-9BBE-12F69A33BA87}" srcId="{0558A2B5-817A-4EDA-9BBB-42F6B990159E}" destId="{B8C5D76D-A564-492E-BAE3-E4F77BC0C3E5}" srcOrd="1" destOrd="0" parTransId="{02540357-A6D6-488A-BCBC-6D6034B8A5AB}" sibTransId="{9AADFC5A-B45E-4F9B-8C8F-4A0DE8CFECD4}"/>
    <dgm:cxn modelId="{3F287170-522F-4F10-80EB-6625E22661D2}" type="presOf" srcId="{3B43F169-6F79-4959-BBFD-581A5012EA0F}" destId="{D4F168CC-FB7D-4C48-A2AB-3F34463EA021}" srcOrd="0" destOrd="0" presId="urn:microsoft.com/office/officeart/2008/layout/LinedList"/>
    <dgm:cxn modelId="{FBA6718F-CC24-48EA-8DB6-798D78180C91}" type="presOf" srcId="{0ECAFA91-75AE-4B74-B4D6-4E7D743D9983}" destId="{2E8C1205-5C9F-4ABA-BE92-C7F6F45433E7}" srcOrd="0" destOrd="0" presId="urn:microsoft.com/office/officeart/2008/layout/LinedList"/>
    <dgm:cxn modelId="{2680F28F-8E64-428E-BFE7-9B8223812C0C}" srcId="{0558A2B5-817A-4EDA-9BBB-42F6B990159E}" destId="{0ECAFA91-75AE-4B74-B4D6-4E7D743D9983}" srcOrd="4" destOrd="0" parTransId="{809EC8E6-5287-4C46-B574-D911E9C26252}" sibTransId="{C428435E-89E7-4E25-BF75-2C49A9C8B53B}"/>
    <dgm:cxn modelId="{658B77C4-FB08-48A5-8ED2-64D97B16E40D}" type="presOf" srcId="{B8C5D76D-A564-492E-BAE3-E4F77BC0C3E5}" destId="{D303CA99-D3B6-4E46-A591-8ECCA8CDAD27}" srcOrd="0" destOrd="0" presId="urn:microsoft.com/office/officeart/2008/layout/LinedList"/>
    <dgm:cxn modelId="{98A6F1CE-1BA8-4013-AB19-D4EB77DCC624}" srcId="{0558A2B5-817A-4EDA-9BBB-42F6B990159E}" destId="{AEE7D29A-313F-47BC-85C8-3598152C22DB}" srcOrd="3" destOrd="0" parTransId="{28BD677A-1E48-4ADE-A6D3-BB21319A6B6C}" sibTransId="{11AC0A59-4CE9-498F-8926-3B0E92024BAF}"/>
    <dgm:cxn modelId="{139B2BE0-3EC8-46F3-9722-F33458654F92}" type="presOf" srcId="{21295034-4215-45CE-ADF0-7DB4FF50215B}" destId="{3FB7E5A0-B2E7-40E4-A83B-CC47A400E8F3}" srcOrd="0" destOrd="0" presId="urn:microsoft.com/office/officeart/2008/layout/LinedList"/>
    <dgm:cxn modelId="{56995EE7-AE54-4BA9-A801-5E5EAF1FFDAB}" type="presOf" srcId="{AEE7D29A-313F-47BC-85C8-3598152C22DB}" destId="{2B7AC32C-28BF-41C4-A187-256019E25DCE}" srcOrd="0" destOrd="0" presId="urn:microsoft.com/office/officeart/2008/layout/LinedList"/>
    <dgm:cxn modelId="{6E795BFD-E2BD-4C49-AEDB-E7CDCC713ED3}" srcId="{0558A2B5-817A-4EDA-9BBB-42F6B990159E}" destId="{21295034-4215-45CE-ADF0-7DB4FF50215B}" srcOrd="2" destOrd="0" parTransId="{7EC56A22-A72B-4203-8563-68990EDF7DD2}" sibTransId="{5DB3CC1E-8694-425B-9E3D-6DD36FE8D5D7}"/>
    <dgm:cxn modelId="{B0B573FF-B452-43E4-B7D6-2F23245A4D7C}" type="presOf" srcId="{0558A2B5-817A-4EDA-9BBB-42F6B990159E}" destId="{FF991A5D-74D4-4700-A3F1-F13BBF7C3E83}" srcOrd="0" destOrd="0" presId="urn:microsoft.com/office/officeart/2008/layout/LinedList"/>
    <dgm:cxn modelId="{71E6E474-6659-4EB8-9540-069935262D3A}" type="presParOf" srcId="{FF991A5D-74D4-4700-A3F1-F13BBF7C3E83}" destId="{9638B264-4EB5-4B06-AE7A-A8D2BC0E4AE2}" srcOrd="0" destOrd="0" presId="urn:microsoft.com/office/officeart/2008/layout/LinedList"/>
    <dgm:cxn modelId="{55764EDA-D0B4-41A3-B0E4-E20AE912C160}" type="presParOf" srcId="{FF991A5D-74D4-4700-A3F1-F13BBF7C3E83}" destId="{D0137A2D-8FA7-4DA1-BE13-9D134A47B6D0}" srcOrd="1" destOrd="0" presId="urn:microsoft.com/office/officeart/2008/layout/LinedList"/>
    <dgm:cxn modelId="{2DF2917E-12C8-4FDE-A80B-3361E1C85E0E}" type="presParOf" srcId="{D0137A2D-8FA7-4DA1-BE13-9D134A47B6D0}" destId="{D4F168CC-FB7D-4C48-A2AB-3F34463EA021}" srcOrd="0" destOrd="0" presId="urn:microsoft.com/office/officeart/2008/layout/LinedList"/>
    <dgm:cxn modelId="{1875B196-13F6-49E8-BA5F-4AB04A516388}" type="presParOf" srcId="{D0137A2D-8FA7-4DA1-BE13-9D134A47B6D0}" destId="{BB30DCB3-C77A-4591-B569-1DD084C1D1A2}" srcOrd="1" destOrd="0" presId="urn:microsoft.com/office/officeart/2008/layout/LinedList"/>
    <dgm:cxn modelId="{D60954B1-89FE-4BBB-894A-595706334D26}" type="presParOf" srcId="{FF991A5D-74D4-4700-A3F1-F13BBF7C3E83}" destId="{8BC1738C-D10C-48DA-ABE0-11EF533EC7FD}" srcOrd="2" destOrd="0" presId="urn:microsoft.com/office/officeart/2008/layout/LinedList"/>
    <dgm:cxn modelId="{A1A1E2C5-2A97-407A-9B28-C87104F86F51}" type="presParOf" srcId="{FF991A5D-74D4-4700-A3F1-F13BBF7C3E83}" destId="{72F321C9-C43C-41D7-A818-F743B704354B}" srcOrd="3" destOrd="0" presId="urn:microsoft.com/office/officeart/2008/layout/LinedList"/>
    <dgm:cxn modelId="{4E169BAC-94DE-4B49-89CE-8EAC2CB291A3}" type="presParOf" srcId="{72F321C9-C43C-41D7-A818-F743B704354B}" destId="{D303CA99-D3B6-4E46-A591-8ECCA8CDAD27}" srcOrd="0" destOrd="0" presId="urn:microsoft.com/office/officeart/2008/layout/LinedList"/>
    <dgm:cxn modelId="{4CE3A2A0-B84E-4559-A08C-0E29BBF14078}" type="presParOf" srcId="{72F321C9-C43C-41D7-A818-F743B704354B}" destId="{B98B501D-4CC7-4E78-BE7A-58CCE61D1CDC}" srcOrd="1" destOrd="0" presId="urn:microsoft.com/office/officeart/2008/layout/LinedList"/>
    <dgm:cxn modelId="{EB2FEF11-CD6A-4619-ABF5-B788A7FD9DD3}" type="presParOf" srcId="{FF991A5D-74D4-4700-A3F1-F13BBF7C3E83}" destId="{8A03A2FB-913C-4092-B718-721382DC00D7}" srcOrd="4" destOrd="0" presId="urn:microsoft.com/office/officeart/2008/layout/LinedList"/>
    <dgm:cxn modelId="{4F8FAE17-6008-40CC-8947-D0A2621CE489}" type="presParOf" srcId="{FF991A5D-74D4-4700-A3F1-F13BBF7C3E83}" destId="{7208366D-C1BD-4B2A-B4B4-755DC1554E5B}" srcOrd="5" destOrd="0" presId="urn:microsoft.com/office/officeart/2008/layout/LinedList"/>
    <dgm:cxn modelId="{F38A63F2-2ACE-4087-9AE7-46899388A5AE}" type="presParOf" srcId="{7208366D-C1BD-4B2A-B4B4-755DC1554E5B}" destId="{3FB7E5A0-B2E7-40E4-A83B-CC47A400E8F3}" srcOrd="0" destOrd="0" presId="urn:microsoft.com/office/officeart/2008/layout/LinedList"/>
    <dgm:cxn modelId="{7DBDA3ED-249B-4BA9-9237-14C9467BEFE6}" type="presParOf" srcId="{7208366D-C1BD-4B2A-B4B4-755DC1554E5B}" destId="{AF11D820-09DA-4701-97A9-570DE4B01F87}" srcOrd="1" destOrd="0" presId="urn:microsoft.com/office/officeart/2008/layout/LinedList"/>
    <dgm:cxn modelId="{63A3A05F-6AFA-451A-9D7C-CC8926F8B9BE}" type="presParOf" srcId="{FF991A5D-74D4-4700-A3F1-F13BBF7C3E83}" destId="{88C0B482-C88E-4F98-9927-BC76AE6C5164}" srcOrd="6" destOrd="0" presId="urn:microsoft.com/office/officeart/2008/layout/LinedList"/>
    <dgm:cxn modelId="{FF0AF449-AE73-40C1-8803-1A34771DFA3A}" type="presParOf" srcId="{FF991A5D-74D4-4700-A3F1-F13BBF7C3E83}" destId="{A8C1186B-9253-4C5A-95F2-C6F539DF5B7A}" srcOrd="7" destOrd="0" presId="urn:microsoft.com/office/officeart/2008/layout/LinedList"/>
    <dgm:cxn modelId="{04554825-898A-4FB4-A4A6-5283D7847229}" type="presParOf" srcId="{A8C1186B-9253-4C5A-95F2-C6F539DF5B7A}" destId="{2B7AC32C-28BF-41C4-A187-256019E25DCE}" srcOrd="0" destOrd="0" presId="urn:microsoft.com/office/officeart/2008/layout/LinedList"/>
    <dgm:cxn modelId="{DC62FB8D-EDFE-43A2-822E-EBFC241C260B}" type="presParOf" srcId="{A8C1186B-9253-4C5A-95F2-C6F539DF5B7A}" destId="{A41372E2-F40D-4CAC-8CB0-48E90619B1CF}" srcOrd="1" destOrd="0" presId="urn:microsoft.com/office/officeart/2008/layout/LinedList"/>
    <dgm:cxn modelId="{2F6D90F9-A76A-4FA5-AE3D-D6A60736F820}" type="presParOf" srcId="{FF991A5D-74D4-4700-A3F1-F13BBF7C3E83}" destId="{EEB156AD-4EE2-49E6-86D1-DA8BE61FD8FD}" srcOrd="8" destOrd="0" presId="urn:microsoft.com/office/officeart/2008/layout/LinedList"/>
    <dgm:cxn modelId="{18D78744-28C4-4182-9EF9-D959D3BDF200}" type="presParOf" srcId="{FF991A5D-74D4-4700-A3F1-F13BBF7C3E83}" destId="{8643E89C-725A-4571-940F-CF2A115CDC05}" srcOrd="9" destOrd="0" presId="urn:microsoft.com/office/officeart/2008/layout/LinedList"/>
    <dgm:cxn modelId="{33855A0E-87CF-45E4-97F3-018F7762B004}" type="presParOf" srcId="{8643E89C-725A-4571-940F-CF2A115CDC05}" destId="{2E8C1205-5C9F-4ABA-BE92-C7F6F45433E7}" srcOrd="0" destOrd="0" presId="urn:microsoft.com/office/officeart/2008/layout/LinedList"/>
    <dgm:cxn modelId="{DFF22002-AAFC-4E04-B426-19DB1DBFD638}" type="presParOf" srcId="{8643E89C-725A-4571-940F-CF2A115CDC05}" destId="{DCB0908F-3278-40E7-A626-CC2D906E10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58A2B5-817A-4EDA-9BBB-42F6B99015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3F169-6F79-4959-BBFD-581A5012EA0F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Disabled right click</a:t>
          </a:r>
        </a:p>
        <a:p>
          <a:endParaRPr lang="en-US" sz="2000" dirty="0">
            <a:latin typeface="Consolas" panose="020B0609020204030204" pitchFamily="49" charset="0"/>
          </a:endParaRPr>
        </a:p>
      </dgm:t>
    </dgm:pt>
    <dgm:pt modelId="{456C370D-D387-4F4F-9AC6-20286DD26F96}" type="parTrans" cxnId="{F34BD007-DCF3-4534-8E86-7B0272B69B6D}">
      <dgm:prSet/>
      <dgm:spPr/>
      <dgm:t>
        <a:bodyPr/>
        <a:lstStyle/>
        <a:p>
          <a:endParaRPr lang="en-US"/>
        </a:p>
      </dgm:t>
    </dgm:pt>
    <dgm:pt modelId="{6E4B7E44-3A9D-4E00-BC6D-5213D9FB57D2}" type="sibTrans" cxnId="{F34BD007-DCF3-4534-8E86-7B0272B69B6D}">
      <dgm:prSet/>
      <dgm:spPr/>
      <dgm:t>
        <a:bodyPr/>
        <a:lstStyle/>
        <a:p>
          <a:endParaRPr lang="en-US"/>
        </a:p>
      </dgm:t>
    </dgm:pt>
    <dgm:pt modelId="{B8C5D76D-A564-492E-BAE3-E4F77BC0C3E5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Number of web forwards</a:t>
          </a:r>
        </a:p>
      </dgm:t>
    </dgm:pt>
    <dgm:pt modelId="{02540357-A6D6-488A-BCBC-6D6034B8A5AB}" type="parTrans" cxnId="{8FBAB56E-A283-43E8-9BBE-12F69A33BA87}">
      <dgm:prSet/>
      <dgm:spPr/>
      <dgm:t>
        <a:bodyPr/>
        <a:lstStyle/>
        <a:p>
          <a:endParaRPr lang="en-US"/>
        </a:p>
      </dgm:t>
    </dgm:pt>
    <dgm:pt modelId="{9AADFC5A-B45E-4F9B-8C8F-4A0DE8CFECD4}" type="sibTrans" cxnId="{8FBAB56E-A283-43E8-9BBE-12F69A33BA87}">
      <dgm:prSet/>
      <dgm:spPr/>
      <dgm:t>
        <a:bodyPr/>
        <a:lstStyle/>
        <a:p>
          <a:endParaRPr lang="en-US"/>
        </a:p>
      </dgm:t>
    </dgm:pt>
    <dgm:pt modelId="{21295034-4215-45CE-ADF0-7DB4FF50215B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Consolas" panose="020B0609020204030204" pitchFamily="49" charset="0"/>
            </a:rPr>
            <a:t>Window popup existence</a:t>
          </a:r>
        </a:p>
        <a:p>
          <a:endParaRPr lang="en-US" sz="2000" b="0" dirty="0">
            <a:solidFill>
              <a:schemeClr val="tx1"/>
            </a:solidFill>
            <a:latin typeface="Consolas" panose="020B0609020204030204" pitchFamily="49" charset="0"/>
          </a:endParaRPr>
        </a:p>
        <a:p>
          <a:r>
            <a:rPr lang="en-US" sz="2000" b="0" dirty="0">
              <a:solidFill>
                <a:schemeClr val="tx1"/>
              </a:solidFill>
              <a:latin typeface="Consolas" panose="020B0609020204030204" pitchFamily="49" charset="0"/>
            </a:rPr>
            <a:t>It is common practice (also aesthetically) that webpages don’t include pop up windows, except for ads. If there is any, it is counted as a phishing website</a:t>
          </a:r>
          <a:endParaRPr lang="en-US" sz="20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7EC56A22-A72B-4203-8563-68990EDF7DD2}" type="parTrans" cxnId="{6E795BFD-E2BD-4C49-AEDB-E7CDCC713ED3}">
      <dgm:prSet/>
      <dgm:spPr/>
      <dgm:t>
        <a:bodyPr/>
        <a:lstStyle/>
        <a:p>
          <a:endParaRPr lang="en-US"/>
        </a:p>
      </dgm:t>
    </dgm:pt>
    <dgm:pt modelId="{5DB3CC1E-8694-425B-9E3D-6DD36FE8D5D7}" type="sibTrans" cxnId="{6E795BFD-E2BD-4C49-AEDB-E7CDCC713ED3}">
      <dgm:prSet/>
      <dgm:spPr/>
      <dgm:t>
        <a:bodyPr/>
        <a:lstStyle/>
        <a:p>
          <a:endParaRPr lang="en-US"/>
        </a:p>
      </dgm:t>
    </dgm:pt>
    <dgm:pt modelId="{AEE7D29A-313F-47BC-85C8-3598152C22DB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Hidden </a:t>
          </a:r>
          <a:r>
            <a:rPr lang="en-US" sz="2000" b="0" dirty="0" err="1">
              <a:solidFill>
                <a:schemeClr val="accent1"/>
              </a:solidFill>
              <a:latin typeface="Consolas" panose="020B0609020204030204" pitchFamily="49" charset="0"/>
            </a:rPr>
            <a:t>Iframe</a:t>
          </a:r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 redirection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28BD677A-1E48-4ADE-A6D3-BB21319A6B6C}" type="parTrans" cxnId="{98A6F1CE-1BA8-4013-AB19-D4EB77DCC624}">
      <dgm:prSet/>
      <dgm:spPr/>
      <dgm:t>
        <a:bodyPr/>
        <a:lstStyle/>
        <a:p>
          <a:endParaRPr lang="en-US"/>
        </a:p>
      </dgm:t>
    </dgm:pt>
    <dgm:pt modelId="{11AC0A59-4CE9-498F-8926-3B0E92024BAF}" type="sibTrans" cxnId="{98A6F1CE-1BA8-4013-AB19-D4EB77DCC624}">
      <dgm:prSet/>
      <dgm:spPr/>
      <dgm:t>
        <a:bodyPr/>
        <a:lstStyle/>
        <a:p>
          <a:endParaRPr lang="en-US"/>
        </a:p>
      </dgm:t>
    </dgm:pt>
    <dgm:pt modelId="{0ECAFA91-75AE-4B74-B4D6-4E7D743D9983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Percentage of the same URLs(Domain)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809EC8E6-5287-4C46-B574-D911E9C26252}" type="parTrans" cxnId="{2680F28F-8E64-428E-BFE7-9B8223812C0C}">
      <dgm:prSet/>
      <dgm:spPr/>
      <dgm:t>
        <a:bodyPr/>
        <a:lstStyle/>
        <a:p>
          <a:endParaRPr lang="en-US"/>
        </a:p>
      </dgm:t>
    </dgm:pt>
    <dgm:pt modelId="{C428435E-89E7-4E25-BF75-2C49A9C8B53B}" type="sibTrans" cxnId="{2680F28F-8E64-428E-BFE7-9B8223812C0C}">
      <dgm:prSet/>
      <dgm:spPr/>
      <dgm:t>
        <a:bodyPr/>
        <a:lstStyle/>
        <a:p>
          <a:endParaRPr lang="en-US"/>
        </a:p>
      </dgm:t>
    </dgm:pt>
    <dgm:pt modelId="{FF991A5D-74D4-4700-A3F1-F13BBF7C3E83}" type="pres">
      <dgm:prSet presAssocID="{0558A2B5-817A-4EDA-9BBB-42F6B990159E}" presName="vert0" presStyleCnt="0">
        <dgm:presLayoutVars>
          <dgm:dir/>
          <dgm:animOne val="branch"/>
          <dgm:animLvl val="lvl"/>
        </dgm:presLayoutVars>
      </dgm:prSet>
      <dgm:spPr/>
    </dgm:pt>
    <dgm:pt modelId="{9638B264-4EB5-4B06-AE7A-A8D2BC0E4AE2}" type="pres">
      <dgm:prSet presAssocID="{3B43F169-6F79-4959-BBFD-581A5012EA0F}" presName="thickLine" presStyleLbl="alignNode1" presStyleIdx="0" presStyleCnt="5"/>
      <dgm:spPr/>
    </dgm:pt>
    <dgm:pt modelId="{D0137A2D-8FA7-4DA1-BE13-9D134A47B6D0}" type="pres">
      <dgm:prSet presAssocID="{3B43F169-6F79-4959-BBFD-581A5012EA0F}" presName="horz1" presStyleCnt="0"/>
      <dgm:spPr/>
    </dgm:pt>
    <dgm:pt modelId="{D4F168CC-FB7D-4C48-A2AB-3F34463EA021}" type="pres">
      <dgm:prSet presAssocID="{3B43F169-6F79-4959-BBFD-581A5012EA0F}" presName="tx1" presStyleLbl="revTx" presStyleIdx="0" presStyleCnt="5" custScaleY="85659"/>
      <dgm:spPr/>
    </dgm:pt>
    <dgm:pt modelId="{BB30DCB3-C77A-4591-B569-1DD084C1D1A2}" type="pres">
      <dgm:prSet presAssocID="{3B43F169-6F79-4959-BBFD-581A5012EA0F}" presName="vert1" presStyleCnt="0"/>
      <dgm:spPr/>
    </dgm:pt>
    <dgm:pt modelId="{8BC1738C-D10C-48DA-ABE0-11EF533EC7FD}" type="pres">
      <dgm:prSet presAssocID="{B8C5D76D-A564-492E-BAE3-E4F77BC0C3E5}" presName="thickLine" presStyleLbl="alignNode1" presStyleIdx="1" presStyleCnt="5"/>
      <dgm:spPr/>
    </dgm:pt>
    <dgm:pt modelId="{72F321C9-C43C-41D7-A818-F743B704354B}" type="pres">
      <dgm:prSet presAssocID="{B8C5D76D-A564-492E-BAE3-E4F77BC0C3E5}" presName="horz1" presStyleCnt="0"/>
      <dgm:spPr/>
    </dgm:pt>
    <dgm:pt modelId="{D303CA99-D3B6-4E46-A591-8ECCA8CDAD27}" type="pres">
      <dgm:prSet presAssocID="{B8C5D76D-A564-492E-BAE3-E4F77BC0C3E5}" presName="tx1" presStyleLbl="revTx" presStyleIdx="1" presStyleCnt="5" custScaleY="89844"/>
      <dgm:spPr/>
    </dgm:pt>
    <dgm:pt modelId="{B98B501D-4CC7-4E78-BE7A-58CCE61D1CDC}" type="pres">
      <dgm:prSet presAssocID="{B8C5D76D-A564-492E-BAE3-E4F77BC0C3E5}" presName="vert1" presStyleCnt="0"/>
      <dgm:spPr/>
    </dgm:pt>
    <dgm:pt modelId="{8A03A2FB-913C-4092-B718-721382DC00D7}" type="pres">
      <dgm:prSet presAssocID="{21295034-4215-45CE-ADF0-7DB4FF50215B}" presName="thickLine" presStyleLbl="alignNode1" presStyleIdx="2" presStyleCnt="5"/>
      <dgm:spPr/>
    </dgm:pt>
    <dgm:pt modelId="{7208366D-C1BD-4B2A-B4B4-755DC1554E5B}" type="pres">
      <dgm:prSet presAssocID="{21295034-4215-45CE-ADF0-7DB4FF50215B}" presName="horz1" presStyleCnt="0"/>
      <dgm:spPr/>
    </dgm:pt>
    <dgm:pt modelId="{3FB7E5A0-B2E7-40E4-A83B-CC47A400E8F3}" type="pres">
      <dgm:prSet presAssocID="{21295034-4215-45CE-ADF0-7DB4FF50215B}" presName="tx1" presStyleLbl="revTx" presStyleIdx="2" presStyleCnt="5" custScaleY="299002"/>
      <dgm:spPr/>
    </dgm:pt>
    <dgm:pt modelId="{AF11D820-09DA-4701-97A9-570DE4B01F87}" type="pres">
      <dgm:prSet presAssocID="{21295034-4215-45CE-ADF0-7DB4FF50215B}" presName="vert1" presStyleCnt="0"/>
      <dgm:spPr/>
    </dgm:pt>
    <dgm:pt modelId="{88C0B482-C88E-4F98-9927-BC76AE6C5164}" type="pres">
      <dgm:prSet presAssocID="{AEE7D29A-313F-47BC-85C8-3598152C22DB}" presName="thickLine" presStyleLbl="alignNode1" presStyleIdx="3" presStyleCnt="5"/>
      <dgm:spPr/>
    </dgm:pt>
    <dgm:pt modelId="{A8C1186B-9253-4C5A-95F2-C6F539DF5B7A}" type="pres">
      <dgm:prSet presAssocID="{AEE7D29A-313F-47BC-85C8-3598152C22DB}" presName="horz1" presStyleCnt="0"/>
      <dgm:spPr/>
    </dgm:pt>
    <dgm:pt modelId="{2B7AC32C-28BF-41C4-A187-256019E25DCE}" type="pres">
      <dgm:prSet presAssocID="{AEE7D29A-313F-47BC-85C8-3598152C22DB}" presName="tx1" presStyleLbl="revTx" presStyleIdx="3" presStyleCnt="5"/>
      <dgm:spPr/>
    </dgm:pt>
    <dgm:pt modelId="{A41372E2-F40D-4CAC-8CB0-48E90619B1CF}" type="pres">
      <dgm:prSet presAssocID="{AEE7D29A-313F-47BC-85C8-3598152C22DB}" presName="vert1" presStyleCnt="0"/>
      <dgm:spPr/>
    </dgm:pt>
    <dgm:pt modelId="{EEB156AD-4EE2-49E6-86D1-DA8BE61FD8FD}" type="pres">
      <dgm:prSet presAssocID="{0ECAFA91-75AE-4B74-B4D6-4E7D743D9983}" presName="thickLine" presStyleLbl="alignNode1" presStyleIdx="4" presStyleCnt="5"/>
      <dgm:spPr/>
    </dgm:pt>
    <dgm:pt modelId="{8643E89C-725A-4571-940F-CF2A115CDC05}" type="pres">
      <dgm:prSet presAssocID="{0ECAFA91-75AE-4B74-B4D6-4E7D743D9983}" presName="horz1" presStyleCnt="0"/>
      <dgm:spPr/>
    </dgm:pt>
    <dgm:pt modelId="{2E8C1205-5C9F-4ABA-BE92-C7F6F45433E7}" type="pres">
      <dgm:prSet presAssocID="{0ECAFA91-75AE-4B74-B4D6-4E7D743D9983}" presName="tx1" presStyleLbl="revTx" presStyleIdx="4" presStyleCnt="5"/>
      <dgm:spPr/>
    </dgm:pt>
    <dgm:pt modelId="{DCB0908F-3278-40E7-A626-CC2D906E10A6}" type="pres">
      <dgm:prSet presAssocID="{0ECAFA91-75AE-4B74-B4D6-4E7D743D9983}" presName="vert1" presStyleCnt="0"/>
      <dgm:spPr/>
    </dgm:pt>
  </dgm:ptLst>
  <dgm:cxnLst>
    <dgm:cxn modelId="{F34BD007-DCF3-4534-8E86-7B0272B69B6D}" srcId="{0558A2B5-817A-4EDA-9BBB-42F6B990159E}" destId="{3B43F169-6F79-4959-BBFD-581A5012EA0F}" srcOrd="0" destOrd="0" parTransId="{456C370D-D387-4F4F-9AC6-20286DD26F96}" sibTransId="{6E4B7E44-3A9D-4E00-BC6D-5213D9FB57D2}"/>
    <dgm:cxn modelId="{8FBAB56E-A283-43E8-9BBE-12F69A33BA87}" srcId="{0558A2B5-817A-4EDA-9BBB-42F6B990159E}" destId="{B8C5D76D-A564-492E-BAE3-E4F77BC0C3E5}" srcOrd="1" destOrd="0" parTransId="{02540357-A6D6-488A-BCBC-6D6034B8A5AB}" sibTransId="{9AADFC5A-B45E-4F9B-8C8F-4A0DE8CFECD4}"/>
    <dgm:cxn modelId="{3F287170-522F-4F10-80EB-6625E22661D2}" type="presOf" srcId="{3B43F169-6F79-4959-BBFD-581A5012EA0F}" destId="{D4F168CC-FB7D-4C48-A2AB-3F34463EA021}" srcOrd="0" destOrd="0" presId="urn:microsoft.com/office/officeart/2008/layout/LinedList"/>
    <dgm:cxn modelId="{FBA6718F-CC24-48EA-8DB6-798D78180C91}" type="presOf" srcId="{0ECAFA91-75AE-4B74-B4D6-4E7D743D9983}" destId="{2E8C1205-5C9F-4ABA-BE92-C7F6F45433E7}" srcOrd="0" destOrd="0" presId="urn:microsoft.com/office/officeart/2008/layout/LinedList"/>
    <dgm:cxn modelId="{2680F28F-8E64-428E-BFE7-9B8223812C0C}" srcId="{0558A2B5-817A-4EDA-9BBB-42F6B990159E}" destId="{0ECAFA91-75AE-4B74-B4D6-4E7D743D9983}" srcOrd="4" destOrd="0" parTransId="{809EC8E6-5287-4C46-B574-D911E9C26252}" sibTransId="{C428435E-89E7-4E25-BF75-2C49A9C8B53B}"/>
    <dgm:cxn modelId="{658B77C4-FB08-48A5-8ED2-64D97B16E40D}" type="presOf" srcId="{B8C5D76D-A564-492E-BAE3-E4F77BC0C3E5}" destId="{D303CA99-D3B6-4E46-A591-8ECCA8CDAD27}" srcOrd="0" destOrd="0" presId="urn:microsoft.com/office/officeart/2008/layout/LinedList"/>
    <dgm:cxn modelId="{98A6F1CE-1BA8-4013-AB19-D4EB77DCC624}" srcId="{0558A2B5-817A-4EDA-9BBB-42F6B990159E}" destId="{AEE7D29A-313F-47BC-85C8-3598152C22DB}" srcOrd="3" destOrd="0" parTransId="{28BD677A-1E48-4ADE-A6D3-BB21319A6B6C}" sibTransId="{11AC0A59-4CE9-498F-8926-3B0E92024BAF}"/>
    <dgm:cxn modelId="{139B2BE0-3EC8-46F3-9722-F33458654F92}" type="presOf" srcId="{21295034-4215-45CE-ADF0-7DB4FF50215B}" destId="{3FB7E5A0-B2E7-40E4-A83B-CC47A400E8F3}" srcOrd="0" destOrd="0" presId="urn:microsoft.com/office/officeart/2008/layout/LinedList"/>
    <dgm:cxn modelId="{56995EE7-AE54-4BA9-A801-5E5EAF1FFDAB}" type="presOf" srcId="{AEE7D29A-313F-47BC-85C8-3598152C22DB}" destId="{2B7AC32C-28BF-41C4-A187-256019E25DCE}" srcOrd="0" destOrd="0" presId="urn:microsoft.com/office/officeart/2008/layout/LinedList"/>
    <dgm:cxn modelId="{6E795BFD-E2BD-4C49-AEDB-E7CDCC713ED3}" srcId="{0558A2B5-817A-4EDA-9BBB-42F6B990159E}" destId="{21295034-4215-45CE-ADF0-7DB4FF50215B}" srcOrd="2" destOrd="0" parTransId="{7EC56A22-A72B-4203-8563-68990EDF7DD2}" sibTransId="{5DB3CC1E-8694-425B-9E3D-6DD36FE8D5D7}"/>
    <dgm:cxn modelId="{B0B573FF-B452-43E4-B7D6-2F23245A4D7C}" type="presOf" srcId="{0558A2B5-817A-4EDA-9BBB-42F6B990159E}" destId="{FF991A5D-74D4-4700-A3F1-F13BBF7C3E83}" srcOrd="0" destOrd="0" presId="urn:microsoft.com/office/officeart/2008/layout/LinedList"/>
    <dgm:cxn modelId="{71E6E474-6659-4EB8-9540-069935262D3A}" type="presParOf" srcId="{FF991A5D-74D4-4700-A3F1-F13BBF7C3E83}" destId="{9638B264-4EB5-4B06-AE7A-A8D2BC0E4AE2}" srcOrd="0" destOrd="0" presId="urn:microsoft.com/office/officeart/2008/layout/LinedList"/>
    <dgm:cxn modelId="{55764EDA-D0B4-41A3-B0E4-E20AE912C160}" type="presParOf" srcId="{FF991A5D-74D4-4700-A3F1-F13BBF7C3E83}" destId="{D0137A2D-8FA7-4DA1-BE13-9D134A47B6D0}" srcOrd="1" destOrd="0" presId="urn:microsoft.com/office/officeart/2008/layout/LinedList"/>
    <dgm:cxn modelId="{2DF2917E-12C8-4FDE-A80B-3361E1C85E0E}" type="presParOf" srcId="{D0137A2D-8FA7-4DA1-BE13-9D134A47B6D0}" destId="{D4F168CC-FB7D-4C48-A2AB-3F34463EA021}" srcOrd="0" destOrd="0" presId="urn:microsoft.com/office/officeart/2008/layout/LinedList"/>
    <dgm:cxn modelId="{1875B196-13F6-49E8-BA5F-4AB04A516388}" type="presParOf" srcId="{D0137A2D-8FA7-4DA1-BE13-9D134A47B6D0}" destId="{BB30DCB3-C77A-4591-B569-1DD084C1D1A2}" srcOrd="1" destOrd="0" presId="urn:microsoft.com/office/officeart/2008/layout/LinedList"/>
    <dgm:cxn modelId="{D60954B1-89FE-4BBB-894A-595706334D26}" type="presParOf" srcId="{FF991A5D-74D4-4700-A3F1-F13BBF7C3E83}" destId="{8BC1738C-D10C-48DA-ABE0-11EF533EC7FD}" srcOrd="2" destOrd="0" presId="urn:microsoft.com/office/officeart/2008/layout/LinedList"/>
    <dgm:cxn modelId="{A1A1E2C5-2A97-407A-9B28-C87104F86F51}" type="presParOf" srcId="{FF991A5D-74D4-4700-A3F1-F13BBF7C3E83}" destId="{72F321C9-C43C-41D7-A818-F743B704354B}" srcOrd="3" destOrd="0" presId="urn:microsoft.com/office/officeart/2008/layout/LinedList"/>
    <dgm:cxn modelId="{4E169BAC-94DE-4B49-89CE-8EAC2CB291A3}" type="presParOf" srcId="{72F321C9-C43C-41D7-A818-F743B704354B}" destId="{D303CA99-D3B6-4E46-A591-8ECCA8CDAD27}" srcOrd="0" destOrd="0" presId="urn:microsoft.com/office/officeart/2008/layout/LinedList"/>
    <dgm:cxn modelId="{4CE3A2A0-B84E-4559-A08C-0E29BBF14078}" type="presParOf" srcId="{72F321C9-C43C-41D7-A818-F743B704354B}" destId="{B98B501D-4CC7-4E78-BE7A-58CCE61D1CDC}" srcOrd="1" destOrd="0" presId="urn:microsoft.com/office/officeart/2008/layout/LinedList"/>
    <dgm:cxn modelId="{EB2FEF11-CD6A-4619-ABF5-B788A7FD9DD3}" type="presParOf" srcId="{FF991A5D-74D4-4700-A3F1-F13BBF7C3E83}" destId="{8A03A2FB-913C-4092-B718-721382DC00D7}" srcOrd="4" destOrd="0" presId="urn:microsoft.com/office/officeart/2008/layout/LinedList"/>
    <dgm:cxn modelId="{4F8FAE17-6008-40CC-8947-D0A2621CE489}" type="presParOf" srcId="{FF991A5D-74D4-4700-A3F1-F13BBF7C3E83}" destId="{7208366D-C1BD-4B2A-B4B4-755DC1554E5B}" srcOrd="5" destOrd="0" presId="urn:microsoft.com/office/officeart/2008/layout/LinedList"/>
    <dgm:cxn modelId="{F38A63F2-2ACE-4087-9AE7-46899388A5AE}" type="presParOf" srcId="{7208366D-C1BD-4B2A-B4B4-755DC1554E5B}" destId="{3FB7E5A0-B2E7-40E4-A83B-CC47A400E8F3}" srcOrd="0" destOrd="0" presId="urn:microsoft.com/office/officeart/2008/layout/LinedList"/>
    <dgm:cxn modelId="{7DBDA3ED-249B-4BA9-9237-14C9467BEFE6}" type="presParOf" srcId="{7208366D-C1BD-4B2A-B4B4-755DC1554E5B}" destId="{AF11D820-09DA-4701-97A9-570DE4B01F87}" srcOrd="1" destOrd="0" presId="urn:microsoft.com/office/officeart/2008/layout/LinedList"/>
    <dgm:cxn modelId="{63A3A05F-6AFA-451A-9D7C-CC8926F8B9BE}" type="presParOf" srcId="{FF991A5D-74D4-4700-A3F1-F13BBF7C3E83}" destId="{88C0B482-C88E-4F98-9927-BC76AE6C5164}" srcOrd="6" destOrd="0" presId="urn:microsoft.com/office/officeart/2008/layout/LinedList"/>
    <dgm:cxn modelId="{FF0AF449-AE73-40C1-8803-1A34771DFA3A}" type="presParOf" srcId="{FF991A5D-74D4-4700-A3F1-F13BBF7C3E83}" destId="{A8C1186B-9253-4C5A-95F2-C6F539DF5B7A}" srcOrd="7" destOrd="0" presId="urn:microsoft.com/office/officeart/2008/layout/LinedList"/>
    <dgm:cxn modelId="{04554825-898A-4FB4-A4A6-5283D7847229}" type="presParOf" srcId="{A8C1186B-9253-4C5A-95F2-C6F539DF5B7A}" destId="{2B7AC32C-28BF-41C4-A187-256019E25DCE}" srcOrd="0" destOrd="0" presId="urn:microsoft.com/office/officeart/2008/layout/LinedList"/>
    <dgm:cxn modelId="{DC62FB8D-EDFE-43A2-822E-EBFC241C260B}" type="presParOf" srcId="{A8C1186B-9253-4C5A-95F2-C6F539DF5B7A}" destId="{A41372E2-F40D-4CAC-8CB0-48E90619B1CF}" srcOrd="1" destOrd="0" presId="urn:microsoft.com/office/officeart/2008/layout/LinedList"/>
    <dgm:cxn modelId="{2F6D90F9-A76A-4FA5-AE3D-D6A60736F820}" type="presParOf" srcId="{FF991A5D-74D4-4700-A3F1-F13BBF7C3E83}" destId="{EEB156AD-4EE2-49E6-86D1-DA8BE61FD8FD}" srcOrd="8" destOrd="0" presId="urn:microsoft.com/office/officeart/2008/layout/LinedList"/>
    <dgm:cxn modelId="{18D78744-28C4-4182-9EF9-D959D3BDF200}" type="presParOf" srcId="{FF991A5D-74D4-4700-A3F1-F13BBF7C3E83}" destId="{8643E89C-725A-4571-940F-CF2A115CDC05}" srcOrd="9" destOrd="0" presId="urn:microsoft.com/office/officeart/2008/layout/LinedList"/>
    <dgm:cxn modelId="{33855A0E-87CF-45E4-97F3-018F7762B004}" type="presParOf" srcId="{8643E89C-725A-4571-940F-CF2A115CDC05}" destId="{2E8C1205-5C9F-4ABA-BE92-C7F6F45433E7}" srcOrd="0" destOrd="0" presId="urn:microsoft.com/office/officeart/2008/layout/LinedList"/>
    <dgm:cxn modelId="{DFF22002-AAFC-4E04-B426-19DB1DBFD638}" type="presParOf" srcId="{8643E89C-725A-4571-940F-CF2A115CDC05}" destId="{DCB0908F-3278-40E7-A626-CC2D906E10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58A2B5-817A-4EDA-9BBB-42F6B99015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3F169-6F79-4959-BBFD-581A5012EA0F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Disabled right click</a:t>
          </a:r>
        </a:p>
        <a:p>
          <a:endParaRPr lang="en-US" sz="2000" dirty="0">
            <a:latin typeface="Consolas" panose="020B0609020204030204" pitchFamily="49" charset="0"/>
          </a:endParaRPr>
        </a:p>
      </dgm:t>
    </dgm:pt>
    <dgm:pt modelId="{456C370D-D387-4F4F-9AC6-20286DD26F96}" type="parTrans" cxnId="{F34BD007-DCF3-4534-8E86-7B0272B69B6D}">
      <dgm:prSet/>
      <dgm:spPr/>
      <dgm:t>
        <a:bodyPr/>
        <a:lstStyle/>
        <a:p>
          <a:endParaRPr lang="en-US"/>
        </a:p>
      </dgm:t>
    </dgm:pt>
    <dgm:pt modelId="{6E4B7E44-3A9D-4E00-BC6D-5213D9FB57D2}" type="sibTrans" cxnId="{F34BD007-DCF3-4534-8E86-7B0272B69B6D}">
      <dgm:prSet/>
      <dgm:spPr/>
      <dgm:t>
        <a:bodyPr/>
        <a:lstStyle/>
        <a:p>
          <a:endParaRPr lang="en-US"/>
        </a:p>
      </dgm:t>
    </dgm:pt>
    <dgm:pt modelId="{B8C5D76D-A564-492E-BAE3-E4F77BC0C3E5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Number of web forwards</a:t>
          </a:r>
        </a:p>
      </dgm:t>
    </dgm:pt>
    <dgm:pt modelId="{02540357-A6D6-488A-BCBC-6D6034B8A5AB}" type="parTrans" cxnId="{8FBAB56E-A283-43E8-9BBE-12F69A33BA87}">
      <dgm:prSet/>
      <dgm:spPr/>
      <dgm:t>
        <a:bodyPr/>
        <a:lstStyle/>
        <a:p>
          <a:endParaRPr lang="en-US"/>
        </a:p>
      </dgm:t>
    </dgm:pt>
    <dgm:pt modelId="{9AADFC5A-B45E-4F9B-8C8F-4A0DE8CFECD4}" type="sibTrans" cxnId="{8FBAB56E-A283-43E8-9BBE-12F69A33BA87}">
      <dgm:prSet/>
      <dgm:spPr/>
      <dgm:t>
        <a:bodyPr/>
        <a:lstStyle/>
        <a:p>
          <a:endParaRPr lang="en-US"/>
        </a:p>
      </dgm:t>
    </dgm:pt>
    <dgm:pt modelId="{21295034-4215-45CE-ADF0-7DB4FF50215B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Window popup existence</a:t>
          </a:r>
        </a:p>
      </dgm:t>
    </dgm:pt>
    <dgm:pt modelId="{7EC56A22-A72B-4203-8563-68990EDF7DD2}" type="parTrans" cxnId="{6E795BFD-E2BD-4C49-AEDB-E7CDCC713ED3}">
      <dgm:prSet/>
      <dgm:spPr/>
      <dgm:t>
        <a:bodyPr/>
        <a:lstStyle/>
        <a:p>
          <a:endParaRPr lang="en-US"/>
        </a:p>
      </dgm:t>
    </dgm:pt>
    <dgm:pt modelId="{5DB3CC1E-8694-425B-9E3D-6DD36FE8D5D7}" type="sibTrans" cxnId="{6E795BFD-E2BD-4C49-AEDB-E7CDCC713ED3}">
      <dgm:prSet/>
      <dgm:spPr/>
      <dgm:t>
        <a:bodyPr/>
        <a:lstStyle/>
        <a:p>
          <a:endParaRPr lang="en-US"/>
        </a:p>
      </dgm:t>
    </dgm:pt>
    <dgm:pt modelId="{AEE7D29A-313F-47BC-85C8-3598152C22DB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Consolas" panose="020B0609020204030204" pitchFamily="49" charset="0"/>
            </a:rPr>
            <a:t>Hidden </a:t>
          </a:r>
          <a:r>
            <a:rPr lang="en-US" sz="2000" b="0" dirty="0" err="1">
              <a:solidFill>
                <a:schemeClr val="tx1"/>
              </a:solidFill>
              <a:latin typeface="Consolas" panose="020B0609020204030204" pitchFamily="49" charset="0"/>
            </a:rPr>
            <a:t>Iframe</a:t>
          </a:r>
          <a:r>
            <a:rPr lang="en-US" sz="2000" b="0" dirty="0">
              <a:solidFill>
                <a:schemeClr val="tx1"/>
              </a:solidFill>
              <a:latin typeface="Consolas" panose="020B0609020204030204" pitchFamily="49" charset="0"/>
            </a:rPr>
            <a:t> redirection</a:t>
          </a:r>
        </a:p>
        <a:p>
          <a:endParaRPr lang="en-US" sz="2000" b="0" dirty="0">
            <a:solidFill>
              <a:schemeClr val="tx1"/>
            </a:solidFill>
            <a:latin typeface="Consolas" panose="020B0609020204030204" pitchFamily="49" charset="0"/>
          </a:endParaRPr>
        </a:p>
        <a:p>
          <a:r>
            <a:rPr lang="en-US" sz="2000" b="0" dirty="0" err="1">
              <a:solidFill>
                <a:schemeClr val="tx1"/>
              </a:solidFill>
              <a:latin typeface="Consolas" panose="020B0609020204030204" pitchFamily="49" charset="0"/>
            </a:rPr>
            <a:t>Iframe</a:t>
          </a:r>
          <a:r>
            <a:rPr lang="en-US" sz="2000" b="0" dirty="0">
              <a:solidFill>
                <a:schemeClr val="tx1"/>
              </a:solidFill>
              <a:latin typeface="Consolas" panose="020B0609020204030204" pitchFamily="49" charset="0"/>
            </a:rPr>
            <a:t> as a HTML tag is used to display additional webpages, from the current one. So, if it is hidden it means that they don’t want to show the hidden webpages within.</a:t>
          </a:r>
          <a:endParaRPr lang="en-US" sz="20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28BD677A-1E48-4ADE-A6D3-BB21319A6B6C}" type="parTrans" cxnId="{98A6F1CE-1BA8-4013-AB19-D4EB77DCC624}">
      <dgm:prSet/>
      <dgm:spPr/>
      <dgm:t>
        <a:bodyPr/>
        <a:lstStyle/>
        <a:p>
          <a:endParaRPr lang="en-US"/>
        </a:p>
      </dgm:t>
    </dgm:pt>
    <dgm:pt modelId="{11AC0A59-4CE9-498F-8926-3B0E92024BAF}" type="sibTrans" cxnId="{98A6F1CE-1BA8-4013-AB19-D4EB77DCC624}">
      <dgm:prSet/>
      <dgm:spPr/>
      <dgm:t>
        <a:bodyPr/>
        <a:lstStyle/>
        <a:p>
          <a:endParaRPr lang="en-US"/>
        </a:p>
      </dgm:t>
    </dgm:pt>
    <dgm:pt modelId="{0ECAFA91-75AE-4B74-B4D6-4E7D743D9983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Percentage of the same URLs(Domain)</a:t>
          </a:r>
          <a:endParaRPr lang="en-US" sz="2000" dirty="0">
            <a:solidFill>
              <a:schemeClr val="accent1"/>
            </a:solidFill>
            <a:latin typeface="Consolas" panose="020B0609020204030204" pitchFamily="49" charset="0"/>
          </a:endParaRPr>
        </a:p>
      </dgm:t>
    </dgm:pt>
    <dgm:pt modelId="{809EC8E6-5287-4C46-B574-D911E9C26252}" type="parTrans" cxnId="{2680F28F-8E64-428E-BFE7-9B8223812C0C}">
      <dgm:prSet/>
      <dgm:spPr/>
      <dgm:t>
        <a:bodyPr/>
        <a:lstStyle/>
        <a:p>
          <a:endParaRPr lang="en-US"/>
        </a:p>
      </dgm:t>
    </dgm:pt>
    <dgm:pt modelId="{C428435E-89E7-4E25-BF75-2C49A9C8B53B}" type="sibTrans" cxnId="{2680F28F-8E64-428E-BFE7-9B8223812C0C}">
      <dgm:prSet/>
      <dgm:spPr/>
      <dgm:t>
        <a:bodyPr/>
        <a:lstStyle/>
        <a:p>
          <a:endParaRPr lang="en-US"/>
        </a:p>
      </dgm:t>
    </dgm:pt>
    <dgm:pt modelId="{FF991A5D-74D4-4700-A3F1-F13BBF7C3E83}" type="pres">
      <dgm:prSet presAssocID="{0558A2B5-817A-4EDA-9BBB-42F6B990159E}" presName="vert0" presStyleCnt="0">
        <dgm:presLayoutVars>
          <dgm:dir/>
          <dgm:animOne val="branch"/>
          <dgm:animLvl val="lvl"/>
        </dgm:presLayoutVars>
      </dgm:prSet>
      <dgm:spPr/>
    </dgm:pt>
    <dgm:pt modelId="{9638B264-4EB5-4B06-AE7A-A8D2BC0E4AE2}" type="pres">
      <dgm:prSet presAssocID="{3B43F169-6F79-4959-BBFD-581A5012EA0F}" presName="thickLine" presStyleLbl="alignNode1" presStyleIdx="0" presStyleCnt="5"/>
      <dgm:spPr/>
    </dgm:pt>
    <dgm:pt modelId="{D0137A2D-8FA7-4DA1-BE13-9D134A47B6D0}" type="pres">
      <dgm:prSet presAssocID="{3B43F169-6F79-4959-BBFD-581A5012EA0F}" presName="horz1" presStyleCnt="0"/>
      <dgm:spPr/>
    </dgm:pt>
    <dgm:pt modelId="{D4F168CC-FB7D-4C48-A2AB-3F34463EA021}" type="pres">
      <dgm:prSet presAssocID="{3B43F169-6F79-4959-BBFD-581A5012EA0F}" presName="tx1" presStyleLbl="revTx" presStyleIdx="0" presStyleCnt="5" custScaleY="85659"/>
      <dgm:spPr/>
    </dgm:pt>
    <dgm:pt modelId="{BB30DCB3-C77A-4591-B569-1DD084C1D1A2}" type="pres">
      <dgm:prSet presAssocID="{3B43F169-6F79-4959-BBFD-581A5012EA0F}" presName="vert1" presStyleCnt="0"/>
      <dgm:spPr/>
    </dgm:pt>
    <dgm:pt modelId="{8BC1738C-D10C-48DA-ABE0-11EF533EC7FD}" type="pres">
      <dgm:prSet presAssocID="{B8C5D76D-A564-492E-BAE3-E4F77BC0C3E5}" presName="thickLine" presStyleLbl="alignNode1" presStyleIdx="1" presStyleCnt="5"/>
      <dgm:spPr/>
    </dgm:pt>
    <dgm:pt modelId="{72F321C9-C43C-41D7-A818-F743B704354B}" type="pres">
      <dgm:prSet presAssocID="{B8C5D76D-A564-492E-BAE3-E4F77BC0C3E5}" presName="horz1" presStyleCnt="0"/>
      <dgm:spPr/>
    </dgm:pt>
    <dgm:pt modelId="{D303CA99-D3B6-4E46-A591-8ECCA8CDAD27}" type="pres">
      <dgm:prSet presAssocID="{B8C5D76D-A564-492E-BAE3-E4F77BC0C3E5}" presName="tx1" presStyleLbl="revTx" presStyleIdx="1" presStyleCnt="5" custScaleY="89844"/>
      <dgm:spPr/>
    </dgm:pt>
    <dgm:pt modelId="{B98B501D-4CC7-4E78-BE7A-58CCE61D1CDC}" type="pres">
      <dgm:prSet presAssocID="{B8C5D76D-A564-492E-BAE3-E4F77BC0C3E5}" presName="vert1" presStyleCnt="0"/>
      <dgm:spPr/>
    </dgm:pt>
    <dgm:pt modelId="{8A03A2FB-913C-4092-B718-721382DC00D7}" type="pres">
      <dgm:prSet presAssocID="{21295034-4215-45CE-ADF0-7DB4FF50215B}" presName="thickLine" presStyleLbl="alignNode1" presStyleIdx="2" presStyleCnt="5"/>
      <dgm:spPr/>
    </dgm:pt>
    <dgm:pt modelId="{7208366D-C1BD-4B2A-B4B4-755DC1554E5B}" type="pres">
      <dgm:prSet presAssocID="{21295034-4215-45CE-ADF0-7DB4FF50215B}" presName="horz1" presStyleCnt="0"/>
      <dgm:spPr/>
    </dgm:pt>
    <dgm:pt modelId="{3FB7E5A0-B2E7-40E4-A83B-CC47A400E8F3}" type="pres">
      <dgm:prSet presAssocID="{21295034-4215-45CE-ADF0-7DB4FF50215B}" presName="tx1" presStyleLbl="revTx" presStyleIdx="2" presStyleCnt="5" custScaleY="84278"/>
      <dgm:spPr/>
    </dgm:pt>
    <dgm:pt modelId="{AF11D820-09DA-4701-97A9-570DE4B01F87}" type="pres">
      <dgm:prSet presAssocID="{21295034-4215-45CE-ADF0-7DB4FF50215B}" presName="vert1" presStyleCnt="0"/>
      <dgm:spPr/>
    </dgm:pt>
    <dgm:pt modelId="{88C0B482-C88E-4F98-9927-BC76AE6C5164}" type="pres">
      <dgm:prSet presAssocID="{AEE7D29A-313F-47BC-85C8-3598152C22DB}" presName="thickLine" presStyleLbl="alignNode1" presStyleIdx="3" presStyleCnt="5"/>
      <dgm:spPr/>
    </dgm:pt>
    <dgm:pt modelId="{A8C1186B-9253-4C5A-95F2-C6F539DF5B7A}" type="pres">
      <dgm:prSet presAssocID="{AEE7D29A-313F-47BC-85C8-3598152C22DB}" presName="horz1" presStyleCnt="0"/>
      <dgm:spPr/>
    </dgm:pt>
    <dgm:pt modelId="{2B7AC32C-28BF-41C4-A187-256019E25DCE}" type="pres">
      <dgm:prSet presAssocID="{AEE7D29A-313F-47BC-85C8-3598152C22DB}" presName="tx1" presStyleLbl="revTx" presStyleIdx="3" presStyleCnt="5" custScaleY="353469"/>
      <dgm:spPr/>
    </dgm:pt>
    <dgm:pt modelId="{A41372E2-F40D-4CAC-8CB0-48E90619B1CF}" type="pres">
      <dgm:prSet presAssocID="{AEE7D29A-313F-47BC-85C8-3598152C22DB}" presName="vert1" presStyleCnt="0"/>
      <dgm:spPr/>
    </dgm:pt>
    <dgm:pt modelId="{EEB156AD-4EE2-49E6-86D1-DA8BE61FD8FD}" type="pres">
      <dgm:prSet presAssocID="{0ECAFA91-75AE-4B74-B4D6-4E7D743D9983}" presName="thickLine" presStyleLbl="alignNode1" presStyleIdx="4" presStyleCnt="5"/>
      <dgm:spPr/>
    </dgm:pt>
    <dgm:pt modelId="{8643E89C-725A-4571-940F-CF2A115CDC05}" type="pres">
      <dgm:prSet presAssocID="{0ECAFA91-75AE-4B74-B4D6-4E7D743D9983}" presName="horz1" presStyleCnt="0"/>
      <dgm:spPr/>
    </dgm:pt>
    <dgm:pt modelId="{2E8C1205-5C9F-4ABA-BE92-C7F6F45433E7}" type="pres">
      <dgm:prSet presAssocID="{0ECAFA91-75AE-4B74-B4D6-4E7D743D9983}" presName="tx1" presStyleLbl="revTx" presStyleIdx="4" presStyleCnt="5"/>
      <dgm:spPr/>
    </dgm:pt>
    <dgm:pt modelId="{DCB0908F-3278-40E7-A626-CC2D906E10A6}" type="pres">
      <dgm:prSet presAssocID="{0ECAFA91-75AE-4B74-B4D6-4E7D743D9983}" presName="vert1" presStyleCnt="0"/>
      <dgm:spPr/>
    </dgm:pt>
  </dgm:ptLst>
  <dgm:cxnLst>
    <dgm:cxn modelId="{F34BD007-DCF3-4534-8E86-7B0272B69B6D}" srcId="{0558A2B5-817A-4EDA-9BBB-42F6B990159E}" destId="{3B43F169-6F79-4959-BBFD-581A5012EA0F}" srcOrd="0" destOrd="0" parTransId="{456C370D-D387-4F4F-9AC6-20286DD26F96}" sibTransId="{6E4B7E44-3A9D-4E00-BC6D-5213D9FB57D2}"/>
    <dgm:cxn modelId="{8FBAB56E-A283-43E8-9BBE-12F69A33BA87}" srcId="{0558A2B5-817A-4EDA-9BBB-42F6B990159E}" destId="{B8C5D76D-A564-492E-BAE3-E4F77BC0C3E5}" srcOrd="1" destOrd="0" parTransId="{02540357-A6D6-488A-BCBC-6D6034B8A5AB}" sibTransId="{9AADFC5A-B45E-4F9B-8C8F-4A0DE8CFECD4}"/>
    <dgm:cxn modelId="{3F287170-522F-4F10-80EB-6625E22661D2}" type="presOf" srcId="{3B43F169-6F79-4959-BBFD-581A5012EA0F}" destId="{D4F168CC-FB7D-4C48-A2AB-3F34463EA021}" srcOrd="0" destOrd="0" presId="urn:microsoft.com/office/officeart/2008/layout/LinedList"/>
    <dgm:cxn modelId="{FBA6718F-CC24-48EA-8DB6-798D78180C91}" type="presOf" srcId="{0ECAFA91-75AE-4B74-B4D6-4E7D743D9983}" destId="{2E8C1205-5C9F-4ABA-BE92-C7F6F45433E7}" srcOrd="0" destOrd="0" presId="urn:microsoft.com/office/officeart/2008/layout/LinedList"/>
    <dgm:cxn modelId="{2680F28F-8E64-428E-BFE7-9B8223812C0C}" srcId="{0558A2B5-817A-4EDA-9BBB-42F6B990159E}" destId="{0ECAFA91-75AE-4B74-B4D6-4E7D743D9983}" srcOrd="4" destOrd="0" parTransId="{809EC8E6-5287-4C46-B574-D911E9C26252}" sibTransId="{C428435E-89E7-4E25-BF75-2C49A9C8B53B}"/>
    <dgm:cxn modelId="{658B77C4-FB08-48A5-8ED2-64D97B16E40D}" type="presOf" srcId="{B8C5D76D-A564-492E-BAE3-E4F77BC0C3E5}" destId="{D303CA99-D3B6-4E46-A591-8ECCA8CDAD27}" srcOrd="0" destOrd="0" presId="urn:microsoft.com/office/officeart/2008/layout/LinedList"/>
    <dgm:cxn modelId="{98A6F1CE-1BA8-4013-AB19-D4EB77DCC624}" srcId="{0558A2B5-817A-4EDA-9BBB-42F6B990159E}" destId="{AEE7D29A-313F-47BC-85C8-3598152C22DB}" srcOrd="3" destOrd="0" parTransId="{28BD677A-1E48-4ADE-A6D3-BB21319A6B6C}" sibTransId="{11AC0A59-4CE9-498F-8926-3B0E92024BAF}"/>
    <dgm:cxn modelId="{139B2BE0-3EC8-46F3-9722-F33458654F92}" type="presOf" srcId="{21295034-4215-45CE-ADF0-7DB4FF50215B}" destId="{3FB7E5A0-B2E7-40E4-A83B-CC47A400E8F3}" srcOrd="0" destOrd="0" presId="urn:microsoft.com/office/officeart/2008/layout/LinedList"/>
    <dgm:cxn modelId="{56995EE7-AE54-4BA9-A801-5E5EAF1FFDAB}" type="presOf" srcId="{AEE7D29A-313F-47BC-85C8-3598152C22DB}" destId="{2B7AC32C-28BF-41C4-A187-256019E25DCE}" srcOrd="0" destOrd="0" presId="urn:microsoft.com/office/officeart/2008/layout/LinedList"/>
    <dgm:cxn modelId="{6E795BFD-E2BD-4C49-AEDB-E7CDCC713ED3}" srcId="{0558A2B5-817A-4EDA-9BBB-42F6B990159E}" destId="{21295034-4215-45CE-ADF0-7DB4FF50215B}" srcOrd="2" destOrd="0" parTransId="{7EC56A22-A72B-4203-8563-68990EDF7DD2}" sibTransId="{5DB3CC1E-8694-425B-9E3D-6DD36FE8D5D7}"/>
    <dgm:cxn modelId="{B0B573FF-B452-43E4-B7D6-2F23245A4D7C}" type="presOf" srcId="{0558A2B5-817A-4EDA-9BBB-42F6B990159E}" destId="{FF991A5D-74D4-4700-A3F1-F13BBF7C3E83}" srcOrd="0" destOrd="0" presId="urn:microsoft.com/office/officeart/2008/layout/LinedList"/>
    <dgm:cxn modelId="{71E6E474-6659-4EB8-9540-069935262D3A}" type="presParOf" srcId="{FF991A5D-74D4-4700-A3F1-F13BBF7C3E83}" destId="{9638B264-4EB5-4B06-AE7A-A8D2BC0E4AE2}" srcOrd="0" destOrd="0" presId="urn:microsoft.com/office/officeart/2008/layout/LinedList"/>
    <dgm:cxn modelId="{55764EDA-D0B4-41A3-B0E4-E20AE912C160}" type="presParOf" srcId="{FF991A5D-74D4-4700-A3F1-F13BBF7C3E83}" destId="{D0137A2D-8FA7-4DA1-BE13-9D134A47B6D0}" srcOrd="1" destOrd="0" presId="urn:microsoft.com/office/officeart/2008/layout/LinedList"/>
    <dgm:cxn modelId="{2DF2917E-12C8-4FDE-A80B-3361E1C85E0E}" type="presParOf" srcId="{D0137A2D-8FA7-4DA1-BE13-9D134A47B6D0}" destId="{D4F168CC-FB7D-4C48-A2AB-3F34463EA021}" srcOrd="0" destOrd="0" presId="urn:microsoft.com/office/officeart/2008/layout/LinedList"/>
    <dgm:cxn modelId="{1875B196-13F6-49E8-BA5F-4AB04A516388}" type="presParOf" srcId="{D0137A2D-8FA7-4DA1-BE13-9D134A47B6D0}" destId="{BB30DCB3-C77A-4591-B569-1DD084C1D1A2}" srcOrd="1" destOrd="0" presId="urn:microsoft.com/office/officeart/2008/layout/LinedList"/>
    <dgm:cxn modelId="{D60954B1-89FE-4BBB-894A-595706334D26}" type="presParOf" srcId="{FF991A5D-74D4-4700-A3F1-F13BBF7C3E83}" destId="{8BC1738C-D10C-48DA-ABE0-11EF533EC7FD}" srcOrd="2" destOrd="0" presId="urn:microsoft.com/office/officeart/2008/layout/LinedList"/>
    <dgm:cxn modelId="{A1A1E2C5-2A97-407A-9B28-C87104F86F51}" type="presParOf" srcId="{FF991A5D-74D4-4700-A3F1-F13BBF7C3E83}" destId="{72F321C9-C43C-41D7-A818-F743B704354B}" srcOrd="3" destOrd="0" presId="urn:microsoft.com/office/officeart/2008/layout/LinedList"/>
    <dgm:cxn modelId="{4E169BAC-94DE-4B49-89CE-8EAC2CB291A3}" type="presParOf" srcId="{72F321C9-C43C-41D7-A818-F743B704354B}" destId="{D303CA99-D3B6-4E46-A591-8ECCA8CDAD27}" srcOrd="0" destOrd="0" presId="urn:microsoft.com/office/officeart/2008/layout/LinedList"/>
    <dgm:cxn modelId="{4CE3A2A0-B84E-4559-A08C-0E29BBF14078}" type="presParOf" srcId="{72F321C9-C43C-41D7-A818-F743B704354B}" destId="{B98B501D-4CC7-4E78-BE7A-58CCE61D1CDC}" srcOrd="1" destOrd="0" presId="urn:microsoft.com/office/officeart/2008/layout/LinedList"/>
    <dgm:cxn modelId="{EB2FEF11-CD6A-4619-ABF5-B788A7FD9DD3}" type="presParOf" srcId="{FF991A5D-74D4-4700-A3F1-F13BBF7C3E83}" destId="{8A03A2FB-913C-4092-B718-721382DC00D7}" srcOrd="4" destOrd="0" presId="urn:microsoft.com/office/officeart/2008/layout/LinedList"/>
    <dgm:cxn modelId="{4F8FAE17-6008-40CC-8947-D0A2621CE489}" type="presParOf" srcId="{FF991A5D-74D4-4700-A3F1-F13BBF7C3E83}" destId="{7208366D-C1BD-4B2A-B4B4-755DC1554E5B}" srcOrd="5" destOrd="0" presId="urn:microsoft.com/office/officeart/2008/layout/LinedList"/>
    <dgm:cxn modelId="{F38A63F2-2ACE-4087-9AE7-46899388A5AE}" type="presParOf" srcId="{7208366D-C1BD-4B2A-B4B4-755DC1554E5B}" destId="{3FB7E5A0-B2E7-40E4-A83B-CC47A400E8F3}" srcOrd="0" destOrd="0" presId="urn:microsoft.com/office/officeart/2008/layout/LinedList"/>
    <dgm:cxn modelId="{7DBDA3ED-249B-4BA9-9237-14C9467BEFE6}" type="presParOf" srcId="{7208366D-C1BD-4B2A-B4B4-755DC1554E5B}" destId="{AF11D820-09DA-4701-97A9-570DE4B01F87}" srcOrd="1" destOrd="0" presId="urn:microsoft.com/office/officeart/2008/layout/LinedList"/>
    <dgm:cxn modelId="{63A3A05F-6AFA-451A-9D7C-CC8926F8B9BE}" type="presParOf" srcId="{FF991A5D-74D4-4700-A3F1-F13BBF7C3E83}" destId="{88C0B482-C88E-4F98-9927-BC76AE6C5164}" srcOrd="6" destOrd="0" presId="urn:microsoft.com/office/officeart/2008/layout/LinedList"/>
    <dgm:cxn modelId="{FF0AF449-AE73-40C1-8803-1A34771DFA3A}" type="presParOf" srcId="{FF991A5D-74D4-4700-A3F1-F13BBF7C3E83}" destId="{A8C1186B-9253-4C5A-95F2-C6F539DF5B7A}" srcOrd="7" destOrd="0" presId="urn:microsoft.com/office/officeart/2008/layout/LinedList"/>
    <dgm:cxn modelId="{04554825-898A-4FB4-A4A6-5283D7847229}" type="presParOf" srcId="{A8C1186B-9253-4C5A-95F2-C6F539DF5B7A}" destId="{2B7AC32C-28BF-41C4-A187-256019E25DCE}" srcOrd="0" destOrd="0" presId="urn:microsoft.com/office/officeart/2008/layout/LinedList"/>
    <dgm:cxn modelId="{DC62FB8D-EDFE-43A2-822E-EBFC241C260B}" type="presParOf" srcId="{A8C1186B-9253-4C5A-95F2-C6F539DF5B7A}" destId="{A41372E2-F40D-4CAC-8CB0-48E90619B1CF}" srcOrd="1" destOrd="0" presId="urn:microsoft.com/office/officeart/2008/layout/LinedList"/>
    <dgm:cxn modelId="{2F6D90F9-A76A-4FA5-AE3D-D6A60736F820}" type="presParOf" srcId="{FF991A5D-74D4-4700-A3F1-F13BBF7C3E83}" destId="{EEB156AD-4EE2-49E6-86D1-DA8BE61FD8FD}" srcOrd="8" destOrd="0" presId="urn:microsoft.com/office/officeart/2008/layout/LinedList"/>
    <dgm:cxn modelId="{18D78744-28C4-4182-9EF9-D959D3BDF200}" type="presParOf" srcId="{FF991A5D-74D4-4700-A3F1-F13BBF7C3E83}" destId="{8643E89C-725A-4571-940F-CF2A115CDC05}" srcOrd="9" destOrd="0" presId="urn:microsoft.com/office/officeart/2008/layout/LinedList"/>
    <dgm:cxn modelId="{33855A0E-87CF-45E4-97F3-018F7762B004}" type="presParOf" srcId="{8643E89C-725A-4571-940F-CF2A115CDC05}" destId="{2E8C1205-5C9F-4ABA-BE92-C7F6F45433E7}" srcOrd="0" destOrd="0" presId="urn:microsoft.com/office/officeart/2008/layout/LinedList"/>
    <dgm:cxn modelId="{DFF22002-AAFC-4E04-B426-19DB1DBFD638}" type="presParOf" srcId="{8643E89C-725A-4571-940F-CF2A115CDC05}" destId="{DCB0908F-3278-40E7-A626-CC2D906E10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58A2B5-817A-4EDA-9BBB-42F6B99015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43F169-6F79-4959-BBFD-581A5012EA0F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Disabled right click</a:t>
          </a:r>
        </a:p>
        <a:p>
          <a:endParaRPr lang="en-US" sz="2000" dirty="0">
            <a:latin typeface="Consolas" panose="020B0609020204030204" pitchFamily="49" charset="0"/>
          </a:endParaRPr>
        </a:p>
      </dgm:t>
    </dgm:pt>
    <dgm:pt modelId="{456C370D-D387-4F4F-9AC6-20286DD26F96}" type="parTrans" cxnId="{F34BD007-DCF3-4534-8E86-7B0272B69B6D}">
      <dgm:prSet/>
      <dgm:spPr/>
      <dgm:t>
        <a:bodyPr/>
        <a:lstStyle/>
        <a:p>
          <a:endParaRPr lang="en-US"/>
        </a:p>
      </dgm:t>
    </dgm:pt>
    <dgm:pt modelId="{6E4B7E44-3A9D-4E00-BC6D-5213D9FB57D2}" type="sibTrans" cxnId="{F34BD007-DCF3-4534-8E86-7B0272B69B6D}">
      <dgm:prSet/>
      <dgm:spPr/>
      <dgm:t>
        <a:bodyPr/>
        <a:lstStyle/>
        <a:p>
          <a:endParaRPr lang="en-US"/>
        </a:p>
      </dgm:t>
    </dgm:pt>
    <dgm:pt modelId="{B8C5D76D-A564-492E-BAE3-E4F77BC0C3E5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Number of web forwards</a:t>
          </a:r>
        </a:p>
      </dgm:t>
    </dgm:pt>
    <dgm:pt modelId="{02540357-A6D6-488A-BCBC-6D6034B8A5AB}" type="parTrans" cxnId="{8FBAB56E-A283-43E8-9BBE-12F69A33BA87}">
      <dgm:prSet/>
      <dgm:spPr/>
      <dgm:t>
        <a:bodyPr/>
        <a:lstStyle/>
        <a:p>
          <a:endParaRPr lang="en-US"/>
        </a:p>
      </dgm:t>
    </dgm:pt>
    <dgm:pt modelId="{9AADFC5A-B45E-4F9B-8C8F-4A0DE8CFECD4}" type="sibTrans" cxnId="{8FBAB56E-A283-43E8-9BBE-12F69A33BA87}">
      <dgm:prSet/>
      <dgm:spPr/>
      <dgm:t>
        <a:bodyPr/>
        <a:lstStyle/>
        <a:p>
          <a:endParaRPr lang="en-US"/>
        </a:p>
      </dgm:t>
    </dgm:pt>
    <dgm:pt modelId="{21295034-4215-45CE-ADF0-7DB4FF50215B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Window popup existence</a:t>
          </a:r>
        </a:p>
      </dgm:t>
    </dgm:pt>
    <dgm:pt modelId="{7EC56A22-A72B-4203-8563-68990EDF7DD2}" type="parTrans" cxnId="{6E795BFD-E2BD-4C49-AEDB-E7CDCC713ED3}">
      <dgm:prSet/>
      <dgm:spPr/>
      <dgm:t>
        <a:bodyPr/>
        <a:lstStyle/>
        <a:p>
          <a:endParaRPr lang="en-US"/>
        </a:p>
      </dgm:t>
    </dgm:pt>
    <dgm:pt modelId="{5DB3CC1E-8694-425B-9E3D-6DD36FE8D5D7}" type="sibTrans" cxnId="{6E795BFD-E2BD-4C49-AEDB-E7CDCC713ED3}">
      <dgm:prSet/>
      <dgm:spPr/>
      <dgm:t>
        <a:bodyPr/>
        <a:lstStyle/>
        <a:p>
          <a:endParaRPr lang="en-US"/>
        </a:p>
      </dgm:t>
    </dgm:pt>
    <dgm:pt modelId="{AEE7D29A-313F-47BC-85C8-3598152C22DB}">
      <dgm:prSet custT="1"/>
      <dgm:spPr/>
      <dgm:t>
        <a:bodyPr/>
        <a:lstStyle/>
        <a:p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Hidden </a:t>
          </a:r>
          <a:r>
            <a:rPr lang="en-US" sz="2000" b="0" dirty="0" err="1">
              <a:solidFill>
                <a:schemeClr val="accent1"/>
              </a:solidFill>
              <a:latin typeface="Consolas" panose="020B0609020204030204" pitchFamily="49" charset="0"/>
            </a:rPr>
            <a:t>Iframe</a:t>
          </a:r>
          <a:r>
            <a:rPr lang="en-US" sz="2000" b="0" dirty="0">
              <a:solidFill>
                <a:schemeClr val="accent1"/>
              </a:solidFill>
              <a:latin typeface="Consolas" panose="020B0609020204030204" pitchFamily="49" charset="0"/>
            </a:rPr>
            <a:t> redirection</a:t>
          </a:r>
        </a:p>
      </dgm:t>
    </dgm:pt>
    <dgm:pt modelId="{28BD677A-1E48-4ADE-A6D3-BB21319A6B6C}" type="parTrans" cxnId="{98A6F1CE-1BA8-4013-AB19-D4EB77DCC624}">
      <dgm:prSet/>
      <dgm:spPr/>
      <dgm:t>
        <a:bodyPr/>
        <a:lstStyle/>
        <a:p>
          <a:endParaRPr lang="en-US"/>
        </a:p>
      </dgm:t>
    </dgm:pt>
    <dgm:pt modelId="{11AC0A59-4CE9-498F-8926-3B0E92024BAF}" type="sibTrans" cxnId="{98A6F1CE-1BA8-4013-AB19-D4EB77DCC624}">
      <dgm:prSet/>
      <dgm:spPr/>
      <dgm:t>
        <a:bodyPr/>
        <a:lstStyle/>
        <a:p>
          <a:endParaRPr lang="en-US"/>
        </a:p>
      </dgm:t>
    </dgm:pt>
    <dgm:pt modelId="{0ECAFA91-75AE-4B74-B4D6-4E7D743D9983}">
      <dgm:prSet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Consolas" panose="020B0609020204030204" pitchFamily="49" charset="0"/>
            </a:rPr>
            <a:t>Percentage of the same URLs(Domain)</a:t>
          </a:r>
        </a:p>
        <a:p>
          <a:r>
            <a:rPr lang="en-US" sz="2000" b="0" dirty="0">
              <a:solidFill>
                <a:schemeClr val="tx1"/>
              </a:solidFill>
              <a:latin typeface="Consolas" panose="020B0609020204030204" pitchFamily="49" charset="0"/>
            </a:rPr>
            <a:t>			   - Personal favorite</a:t>
          </a:r>
        </a:p>
        <a:p>
          <a:r>
            <a:rPr lang="en-US" sz="2000" b="0" dirty="0">
              <a:latin typeface="Consolas" panose="020B0609020204030204" pitchFamily="49" charset="0"/>
            </a:rPr>
            <a:t>Fishers put 'links' within the pages (hidden or not) to make the user redirect from the mimicked website to the ones they want.</a:t>
          </a:r>
        </a:p>
        <a:p>
          <a:r>
            <a:rPr lang="en-US" sz="2000" b="0" dirty="0">
              <a:latin typeface="Consolas" panose="020B0609020204030204" pitchFamily="49" charset="0"/>
            </a:rPr>
            <a:t>Knowing this, I can check if the % of these other links is low in comparison the one we are at it is possibly a Fishing website.</a:t>
          </a:r>
          <a:endParaRPr lang="en-US" sz="20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809EC8E6-5287-4C46-B574-D911E9C26252}" type="parTrans" cxnId="{2680F28F-8E64-428E-BFE7-9B8223812C0C}">
      <dgm:prSet/>
      <dgm:spPr/>
      <dgm:t>
        <a:bodyPr/>
        <a:lstStyle/>
        <a:p>
          <a:endParaRPr lang="en-US"/>
        </a:p>
      </dgm:t>
    </dgm:pt>
    <dgm:pt modelId="{C428435E-89E7-4E25-BF75-2C49A9C8B53B}" type="sibTrans" cxnId="{2680F28F-8E64-428E-BFE7-9B8223812C0C}">
      <dgm:prSet/>
      <dgm:spPr/>
      <dgm:t>
        <a:bodyPr/>
        <a:lstStyle/>
        <a:p>
          <a:endParaRPr lang="en-US"/>
        </a:p>
      </dgm:t>
    </dgm:pt>
    <dgm:pt modelId="{FF991A5D-74D4-4700-A3F1-F13BBF7C3E83}" type="pres">
      <dgm:prSet presAssocID="{0558A2B5-817A-4EDA-9BBB-42F6B990159E}" presName="vert0" presStyleCnt="0">
        <dgm:presLayoutVars>
          <dgm:dir/>
          <dgm:animOne val="branch"/>
          <dgm:animLvl val="lvl"/>
        </dgm:presLayoutVars>
      </dgm:prSet>
      <dgm:spPr/>
    </dgm:pt>
    <dgm:pt modelId="{9638B264-4EB5-4B06-AE7A-A8D2BC0E4AE2}" type="pres">
      <dgm:prSet presAssocID="{3B43F169-6F79-4959-BBFD-581A5012EA0F}" presName="thickLine" presStyleLbl="alignNode1" presStyleIdx="0" presStyleCnt="5"/>
      <dgm:spPr/>
    </dgm:pt>
    <dgm:pt modelId="{D0137A2D-8FA7-4DA1-BE13-9D134A47B6D0}" type="pres">
      <dgm:prSet presAssocID="{3B43F169-6F79-4959-BBFD-581A5012EA0F}" presName="horz1" presStyleCnt="0"/>
      <dgm:spPr/>
    </dgm:pt>
    <dgm:pt modelId="{D4F168CC-FB7D-4C48-A2AB-3F34463EA021}" type="pres">
      <dgm:prSet presAssocID="{3B43F169-6F79-4959-BBFD-581A5012EA0F}" presName="tx1" presStyleLbl="revTx" presStyleIdx="0" presStyleCnt="5" custScaleY="85659"/>
      <dgm:spPr/>
    </dgm:pt>
    <dgm:pt modelId="{BB30DCB3-C77A-4591-B569-1DD084C1D1A2}" type="pres">
      <dgm:prSet presAssocID="{3B43F169-6F79-4959-BBFD-581A5012EA0F}" presName="vert1" presStyleCnt="0"/>
      <dgm:spPr/>
    </dgm:pt>
    <dgm:pt modelId="{8BC1738C-D10C-48DA-ABE0-11EF533EC7FD}" type="pres">
      <dgm:prSet presAssocID="{B8C5D76D-A564-492E-BAE3-E4F77BC0C3E5}" presName="thickLine" presStyleLbl="alignNode1" presStyleIdx="1" presStyleCnt="5"/>
      <dgm:spPr/>
    </dgm:pt>
    <dgm:pt modelId="{72F321C9-C43C-41D7-A818-F743B704354B}" type="pres">
      <dgm:prSet presAssocID="{B8C5D76D-A564-492E-BAE3-E4F77BC0C3E5}" presName="horz1" presStyleCnt="0"/>
      <dgm:spPr/>
    </dgm:pt>
    <dgm:pt modelId="{D303CA99-D3B6-4E46-A591-8ECCA8CDAD27}" type="pres">
      <dgm:prSet presAssocID="{B8C5D76D-A564-492E-BAE3-E4F77BC0C3E5}" presName="tx1" presStyleLbl="revTx" presStyleIdx="1" presStyleCnt="5" custScaleY="89844"/>
      <dgm:spPr/>
    </dgm:pt>
    <dgm:pt modelId="{B98B501D-4CC7-4E78-BE7A-58CCE61D1CDC}" type="pres">
      <dgm:prSet presAssocID="{B8C5D76D-A564-492E-BAE3-E4F77BC0C3E5}" presName="vert1" presStyleCnt="0"/>
      <dgm:spPr/>
    </dgm:pt>
    <dgm:pt modelId="{8A03A2FB-913C-4092-B718-721382DC00D7}" type="pres">
      <dgm:prSet presAssocID="{21295034-4215-45CE-ADF0-7DB4FF50215B}" presName="thickLine" presStyleLbl="alignNode1" presStyleIdx="2" presStyleCnt="5"/>
      <dgm:spPr/>
    </dgm:pt>
    <dgm:pt modelId="{7208366D-C1BD-4B2A-B4B4-755DC1554E5B}" type="pres">
      <dgm:prSet presAssocID="{21295034-4215-45CE-ADF0-7DB4FF50215B}" presName="horz1" presStyleCnt="0"/>
      <dgm:spPr/>
    </dgm:pt>
    <dgm:pt modelId="{3FB7E5A0-B2E7-40E4-A83B-CC47A400E8F3}" type="pres">
      <dgm:prSet presAssocID="{21295034-4215-45CE-ADF0-7DB4FF50215B}" presName="tx1" presStyleLbl="revTx" presStyleIdx="2" presStyleCnt="5" custScaleY="84278"/>
      <dgm:spPr/>
    </dgm:pt>
    <dgm:pt modelId="{AF11D820-09DA-4701-97A9-570DE4B01F87}" type="pres">
      <dgm:prSet presAssocID="{21295034-4215-45CE-ADF0-7DB4FF50215B}" presName="vert1" presStyleCnt="0"/>
      <dgm:spPr/>
    </dgm:pt>
    <dgm:pt modelId="{88C0B482-C88E-4F98-9927-BC76AE6C5164}" type="pres">
      <dgm:prSet presAssocID="{AEE7D29A-313F-47BC-85C8-3598152C22DB}" presName="thickLine" presStyleLbl="alignNode1" presStyleIdx="3" presStyleCnt="5"/>
      <dgm:spPr/>
    </dgm:pt>
    <dgm:pt modelId="{A8C1186B-9253-4C5A-95F2-C6F539DF5B7A}" type="pres">
      <dgm:prSet presAssocID="{AEE7D29A-313F-47BC-85C8-3598152C22DB}" presName="horz1" presStyleCnt="0"/>
      <dgm:spPr/>
    </dgm:pt>
    <dgm:pt modelId="{2B7AC32C-28BF-41C4-A187-256019E25DCE}" type="pres">
      <dgm:prSet presAssocID="{AEE7D29A-313F-47BC-85C8-3598152C22DB}" presName="tx1" presStyleLbl="revTx" presStyleIdx="3" presStyleCnt="5" custScaleY="91893"/>
      <dgm:spPr/>
    </dgm:pt>
    <dgm:pt modelId="{A41372E2-F40D-4CAC-8CB0-48E90619B1CF}" type="pres">
      <dgm:prSet presAssocID="{AEE7D29A-313F-47BC-85C8-3598152C22DB}" presName="vert1" presStyleCnt="0"/>
      <dgm:spPr/>
    </dgm:pt>
    <dgm:pt modelId="{EEB156AD-4EE2-49E6-86D1-DA8BE61FD8FD}" type="pres">
      <dgm:prSet presAssocID="{0ECAFA91-75AE-4B74-B4D6-4E7D743D9983}" presName="thickLine" presStyleLbl="alignNode1" presStyleIdx="4" presStyleCnt="5"/>
      <dgm:spPr/>
    </dgm:pt>
    <dgm:pt modelId="{8643E89C-725A-4571-940F-CF2A115CDC05}" type="pres">
      <dgm:prSet presAssocID="{0ECAFA91-75AE-4B74-B4D6-4E7D743D9983}" presName="horz1" presStyleCnt="0"/>
      <dgm:spPr/>
    </dgm:pt>
    <dgm:pt modelId="{2E8C1205-5C9F-4ABA-BE92-C7F6F45433E7}" type="pres">
      <dgm:prSet presAssocID="{0ECAFA91-75AE-4B74-B4D6-4E7D743D9983}" presName="tx1" presStyleLbl="revTx" presStyleIdx="4" presStyleCnt="5" custScaleY="681133"/>
      <dgm:spPr/>
    </dgm:pt>
    <dgm:pt modelId="{DCB0908F-3278-40E7-A626-CC2D906E10A6}" type="pres">
      <dgm:prSet presAssocID="{0ECAFA91-75AE-4B74-B4D6-4E7D743D9983}" presName="vert1" presStyleCnt="0"/>
      <dgm:spPr/>
    </dgm:pt>
  </dgm:ptLst>
  <dgm:cxnLst>
    <dgm:cxn modelId="{F34BD007-DCF3-4534-8E86-7B0272B69B6D}" srcId="{0558A2B5-817A-4EDA-9BBB-42F6B990159E}" destId="{3B43F169-6F79-4959-BBFD-581A5012EA0F}" srcOrd="0" destOrd="0" parTransId="{456C370D-D387-4F4F-9AC6-20286DD26F96}" sibTransId="{6E4B7E44-3A9D-4E00-BC6D-5213D9FB57D2}"/>
    <dgm:cxn modelId="{8FBAB56E-A283-43E8-9BBE-12F69A33BA87}" srcId="{0558A2B5-817A-4EDA-9BBB-42F6B990159E}" destId="{B8C5D76D-A564-492E-BAE3-E4F77BC0C3E5}" srcOrd="1" destOrd="0" parTransId="{02540357-A6D6-488A-BCBC-6D6034B8A5AB}" sibTransId="{9AADFC5A-B45E-4F9B-8C8F-4A0DE8CFECD4}"/>
    <dgm:cxn modelId="{3F287170-522F-4F10-80EB-6625E22661D2}" type="presOf" srcId="{3B43F169-6F79-4959-BBFD-581A5012EA0F}" destId="{D4F168CC-FB7D-4C48-A2AB-3F34463EA021}" srcOrd="0" destOrd="0" presId="urn:microsoft.com/office/officeart/2008/layout/LinedList"/>
    <dgm:cxn modelId="{FBA6718F-CC24-48EA-8DB6-798D78180C91}" type="presOf" srcId="{0ECAFA91-75AE-4B74-B4D6-4E7D743D9983}" destId="{2E8C1205-5C9F-4ABA-BE92-C7F6F45433E7}" srcOrd="0" destOrd="0" presId="urn:microsoft.com/office/officeart/2008/layout/LinedList"/>
    <dgm:cxn modelId="{2680F28F-8E64-428E-BFE7-9B8223812C0C}" srcId="{0558A2B5-817A-4EDA-9BBB-42F6B990159E}" destId="{0ECAFA91-75AE-4B74-B4D6-4E7D743D9983}" srcOrd="4" destOrd="0" parTransId="{809EC8E6-5287-4C46-B574-D911E9C26252}" sibTransId="{C428435E-89E7-4E25-BF75-2C49A9C8B53B}"/>
    <dgm:cxn modelId="{658B77C4-FB08-48A5-8ED2-64D97B16E40D}" type="presOf" srcId="{B8C5D76D-A564-492E-BAE3-E4F77BC0C3E5}" destId="{D303CA99-D3B6-4E46-A591-8ECCA8CDAD27}" srcOrd="0" destOrd="0" presId="urn:microsoft.com/office/officeart/2008/layout/LinedList"/>
    <dgm:cxn modelId="{98A6F1CE-1BA8-4013-AB19-D4EB77DCC624}" srcId="{0558A2B5-817A-4EDA-9BBB-42F6B990159E}" destId="{AEE7D29A-313F-47BC-85C8-3598152C22DB}" srcOrd="3" destOrd="0" parTransId="{28BD677A-1E48-4ADE-A6D3-BB21319A6B6C}" sibTransId="{11AC0A59-4CE9-498F-8926-3B0E92024BAF}"/>
    <dgm:cxn modelId="{139B2BE0-3EC8-46F3-9722-F33458654F92}" type="presOf" srcId="{21295034-4215-45CE-ADF0-7DB4FF50215B}" destId="{3FB7E5A0-B2E7-40E4-A83B-CC47A400E8F3}" srcOrd="0" destOrd="0" presId="urn:microsoft.com/office/officeart/2008/layout/LinedList"/>
    <dgm:cxn modelId="{56995EE7-AE54-4BA9-A801-5E5EAF1FFDAB}" type="presOf" srcId="{AEE7D29A-313F-47BC-85C8-3598152C22DB}" destId="{2B7AC32C-28BF-41C4-A187-256019E25DCE}" srcOrd="0" destOrd="0" presId="urn:microsoft.com/office/officeart/2008/layout/LinedList"/>
    <dgm:cxn modelId="{6E795BFD-E2BD-4C49-AEDB-E7CDCC713ED3}" srcId="{0558A2B5-817A-4EDA-9BBB-42F6B990159E}" destId="{21295034-4215-45CE-ADF0-7DB4FF50215B}" srcOrd="2" destOrd="0" parTransId="{7EC56A22-A72B-4203-8563-68990EDF7DD2}" sibTransId="{5DB3CC1E-8694-425B-9E3D-6DD36FE8D5D7}"/>
    <dgm:cxn modelId="{B0B573FF-B452-43E4-B7D6-2F23245A4D7C}" type="presOf" srcId="{0558A2B5-817A-4EDA-9BBB-42F6B990159E}" destId="{FF991A5D-74D4-4700-A3F1-F13BBF7C3E83}" srcOrd="0" destOrd="0" presId="urn:microsoft.com/office/officeart/2008/layout/LinedList"/>
    <dgm:cxn modelId="{71E6E474-6659-4EB8-9540-069935262D3A}" type="presParOf" srcId="{FF991A5D-74D4-4700-A3F1-F13BBF7C3E83}" destId="{9638B264-4EB5-4B06-AE7A-A8D2BC0E4AE2}" srcOrd="0" destOrd="0" presId="urn:microsoft.com/office/officeart/2008/layout/LinedList"/>
    <dgm:cxn modelId="{55764EDA-D0B4-41A3-B0E4-E20AE912C160}" type="presParOf" srcId="{FF991A5D-74D4-4700-A3F1-F13BBF7C3E83}" destId="{D0137A2D-8FA7-4DA1-BE13-9D134A47B6D0}" srcOrd="1" destOrd="0" presId="urn:microsoft.com/office/officeart/2008/layout/LinedList"/>
    <dgm:cxn modelId="{2DF2917E-12C8-4FDE-A80B-3361E1C85E0E}" type="presParOf" srcId="{D0137A2D-8FA7-4DA1-BE13-9D134A47B6D0}" destId="{D4F168CC-FB7D-4C48-A2AB-3F34463EA021}" srcOrd="0" destOrd="0" presId="urn:microsoft.com/office/officeart/2008/layout/LinedList"/>
    <dgm:cxn modelId="{1875B196-13F6-49E8-BA5F-4AB04A516388}" type="presParOf" srcId="{D0137A2D-8FA7-4DA1-BE13-9D134A47B6D0}" destId="{BB30DCB3-C77A-4591-B569-1DD084C1D1A2}" srcOrd="1" destOrd="0" presId="urn:microsoft.com/office/officeart/2008/layout/LinedList"/>
    <dgm:cxn modelId="{D60954B1-89FE-4BBB-894A-595706334D26}" type="presParOf" srcId="{FF991A5D-74D4-4700-A3F1-F13BBF7C3E83}" destId="{8BC1738C-D10C-48DA-ABE0-11EF533EC7FD}" srcOrd="2" destOrd="0" presId="urn:microsoft.com/office/officeart/2008/layout/LinedList"/>
    <dgm:cxn modelId="{A1A1E2C5-2A97-407A-9B28-C87104F86F51}" type="presParOf" srcId="{FF991A5D-74D4-4700-A3F1-F13BBF7C3E83}" destId="{72F321C9-C43C-41D7-A818-F743B704354B}" srcOrd="3" destOrd="0" presId="urn:microsoft.com/office/officeart/2008/layout/LinedList"/>
    <dgm:cxn modelId="{4E169BAC-94DE-4B49-89CE-8EAC2CB291A3}" type="presParOf" srcId="{72F321C9-C43C-41D7-A818-F743B704354B}" destId="{D303CA99-D3B6-4E46-A591-8ECCA8CDAD27}" srcOrd="0" destOrd="0" presId="urn:microsoft.com/office/officeart/2008/layout/LinedList"/>
    <dgm:cxn modelId="{4CE3A2A0-B84E-4559-A08C-0E29BBF14078}" type="presParOf" srcId="{72F321C9-C43C-41D7-A818-F743B704354B}" destId="{B98B501D-4CC7-4E78-BE7A-58CCE61D1CDC}" srcOrd="1" destOrd="0" presId="urn:microsoft.com/office/officeart/2008/layout/LinedList"/>
    <dgm:cxn modelId="{EB2FEF11-CD6A-4619-ABF5-B788A7FD9DD3}" type="presParOf" srcId="{FF991A5D-74D4-4700-A3F1-F13BBF7C3E83}" destId="{8A03A2FB-913C-4092-B718-721382DC00D7}" srcOrd="4" destOrd="0" presId="urn:microsoft.com/office/officeart/2008/layout/LinedList"/>
    <dgm:cxn modelId="{4F8FAE17-6008-40CC-8947-D0A2621CE489}" type="presParOf" srcId="{FF991A5D-74D4-4700-A3F1-F13BBF7C3E83}" destId="{7208366D-C1BD-4B2A-B4B4-755DC1554E5B}" srcOrd="5" destOrd="0" presId="urn:microsoft.com/office/officeart/2008/layout/LinedList"/>
    <dgm:cxn modelId="{F38A63F2-2ACE-4087-9AE7-46899388A5AE}" type="presParOf" srcId="{7208366D-C1BD-4B2A-B4B4-755DC1554E5B}" destId="{3FB7E5A0-B2E7-40E4-A83B-CC47A400E8F3}" srcOrd="0" destOrd="0" presId="urn:microsoft.com/office/officeart/2008/layout/LinedList"/>
    <dgm:cxn modelId="{7DBDA3ED-249B-4BA9-9237-14C9467BEFE6}" type="presParOf" srcId="{7208366D-C1BD-4B2A-B4B4-755DC1554E5B}" destId="{AF11D820-09DA-4701-97A9-570DE4B01F87}" srcOrd="1" destOrd="0" presId="urn:microsoft.com/office/officeart/2008/layout/LinedList"/>
    <dgm:cxn modelId="{63A3A05F-6AFA-451A-9D7C-CC8926F8B9BE}" type="presParOf" srcId="{FF991A5D-74D4-4700-A3F1-F13BBF7C3E83}" destId="{88C0B482-C88E-4F98-9927-BC76AE6C5164}" srcOrd="6" destOrd="0" presId="urn:microsoft.com/office/officeart/2008/layout/LinedList"/>
    <dgm:cxn modelId="{FF0AF449-AE73-40C1-8803-1A34771DFA3A}" type="presParOf" srcId="{FF991A5D-74D4-4700-A3F1-F13BBF7C3E83}" destId="{A8C1186B-9253-4C5A-95F2-C6F539DF5B7A}" srcOrd="7" destOrd="0" presId="urn:microsoft.com/office/officeart/2008/layout/LinedList"/>
    <dgm:cxn modelId="{04554825-898A-4FB4-A4A6-5283D7847229}" type="presParOf" srcId="{A8C1186B-9253-4C5A-95F2-C6F539DF5B7A}" destId="{2B7AC32C-28BF-41C4-A187-256019E25DCE}" srcOrd="0" destOrd="0" presId="urn:microsoft.com/office/officeart/2008/layout/LinedList"/>
    <dgm:cxn modelId="{DC62FB8D-EDFE-43A2-822E-EBFC241C260B}" type="presParOf" srcId="{A8C1186B-9253-4C5A-95F2-C6F539DF5B7A}" destId="{A41372E2-F40D-4CAC-8CB0-48E90619B1CF}" srcOrd="1" destOrd="0" presId="urn:microsoft.com/office/officeart/2008/layout/LinedList"/>
    <dgm:cxn modelId="{2F6D90F9-A76A-4FA5-AE3D-D6A60736F820}" type="presParOf" srcId="{FF991A5D-74D4-4700-A3F1-F13BBF7C3E83}" destId="{EEB156AD-4EE2-49E6-86D1-DA8BE61FD8FD}" srcOrd="8" destOrd="0" presId="urn:microsoft.com/office/officeart/2008/layout/LinedList"/>
    <dgm:cxn modelId="{18D78744-28C4-4182-9EF9-D959D3BDF200}" type="presParOf" srcId="{FF991A5D-74D4-4700-A3F1-F13BBF7C3E83}" destId="{8643E89C-725A-4571-940F-CF2A115CDC05}" srcOrd="9" destOrd="0" presId="urn:microsoft.com/office/officeart/2008/layout/LinedList"/>
    <dgm:cxn modelId="{33855A0E-87CF-45E4-97F3-018F7762B004}" type="presParOf" srcId="{8643E89C-725A-4571-940F-CF2A115CDC05}" destId="{2E8C1205-5C9F-4ABA-BE92-C7F6F45433E7}" srcOrd="0" destOrd="0" presId="urn:microsoft.com/office/officeart/2008/layout/LinedList"/>
    <dgm:cxn modelId="{DFF22002-AAFC-4E04-B426-19DB1DBFD638}" type="presParOf" srcId="{8643E89C-725A-4571-940F-CF2A115CDC05}" destId="{DCB0908F-3278-40E7-A626-CC2D906E10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22188-BC35-4228-80F3-78C416EED305}">
      <dsp:nvSpPr>
        <dsp:cNvPr id="0" name=""/>
        <dsp:cNvSpPr/>
      </dsp:nvSpPr>
      <dsp:spPr>
        <a:xfrm>
          <a:off x="0" y="878"/>
          <a:ext cx="5929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D925AE-2E5C-4E64-BF40-C8AC85519B45}">
      <dsp:nvSpPr>
        <dsp:cNvPr id="0" name=""/>
        <dsp:cNvSpPr/>
      </dsp:nvSpPr>
      <dsp:spPr>
        <a:xfrm>
          <a:off x="0" y="8048"/>
          <a:ext cx="5923631" cy="1732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Phishing is a way to lure victims into malicious web pages, where malware codes are hidden. This way the attacker can intrude the enterprise network, evading firewalls. </a:t>
          </a:r>
        </a:p>
      </dsp:txBody>
      <dsp:txXfrm>
        <a:off x="0" y="8048"/>
        <a:ext cx="5923631" cy="1732546"/>
      </dsp:txXfrm>
    </dsp:sp>
    <dsp:sp modelId="{F801B018-CB82-42F6-AE56-EE9E30D08B9C}">
      <dsp:nvSpPr>
        <dsp:cNvPr id="0" name=""/>
        <dsp:cNvSpPr/>
      </dsp:nvSpPr>
      <dsp:spPr>
        <a:xfrm>
          <a:off x="0" y="1733425"/>
          <a:ext cx="5929422" cy="0"/>
        </a:xfrm>
        <a:prstGeom prst="line">
          <a:avLst/>
        </a:prstGeom>
        <a:solidFill>
          <a:schemeClr val="accent2">
            <a:hueOff val="419388"/>
            <a:satOff val="-3962"/>
            <a:lumOff val="-4118"/>
            <a:alphaOff val="0"/>
          </a:schemeClr>
        </a:solidFill>
        <a:ln w="12700" cap="flat" cmpd="sng" algn="ctr">
          <a:solidFill>
            <a:schemeClr val="accent2">
              <a:hueOff val="419388"/>
              <a:satOff val="-3962"/>
              <a:lumOff val="-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190173-9FD7-4DD5-9149-C6EF04224B59}">
      <dsp:nvSpPr>
        <dsp:cNvPr id="0" name=""/>
        <dsp:cNvSpPr/>
      </dsp:nvSpPr>
      <dsp:spPr>
        <a:xfrm>
          <a:off x="0" y="1733425"/>
          <a:ext cx="5923631" cy="1350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Phishing attack continues to pose a serious risk for web users and annoying threat within the field of electronic commerce.</a:t>
          </a:r>
        </a:p>
      </dsp:txBody>
      <dsp:txXfrm>
        <a:off x="0" y="1733425"/>
        <a:ext cx="5923631" cy="1350414"/>
      </dsp:txXfrm>
    </dsp:sp>
    <dsp:sp modelId="{94F01D30-8C3E-44EE-8E97-2B5AC552E6CB}">
      <dsp:nvSpPr>
        <dsp:cNvPr id="0" name=""/>
        <dsp:cNvSpPr/>
      </dsp:nvSpPr>
      <dsp:spPr>
        <a:xfrm>
          <a:off x="0" y="3083839"/>
          <a:ext cx="5929422" cy="0"/>
        </a:xfrm>
        <a:prstGeom prst="line">
          <a:avLst/>
        </a:prstGeom>
        <a:solidFill>
          <a:schemeClr val="accent2">
            <a:hueOff val="838775"/>
            <a:satOff val="-7923"/>
            <a:lumOff val="-8237"/>
            <a:alphaOff val="0"/>
          </a:schemeClr>
        </a:solidFill>
        <a:ln w="12700" cap="flat" cmpd="sng" algn="ctr">
          <a:solidFill>
            <a:schemeClr val="accent2">
              <a:hueOff val="838775"/>
              <a:satOff val="-7923"/>
              <a:lumOff val="-8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A747A0-5513-4429-B98E-2F57C9367D2B}">
      <dsp:nvSpPr>
        <dsp:cNvPr id="0" name=""/>
        <dsp:cNvSpPr/>
      </dsp:nvSpPr>
      <dsp:spPr>
        <a:xfrm>
          <a:off x="0" y="3083839"/>
          <a:ext cx="5929422" cy="1207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Therefore, it is important to detect phishing URLs and prevent users from visiting them.</a:t>
          </a:r>
        </a:p>
      </dsp:txBody>
      <dsp:txXfrm>
        <a:off x="0" y="3083839"/>
        <a:ext cx="5929422" cy="1207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8B264-4EB5-4B06-AE7A-A8D2BC0E4AE2}">
      <dsp:nvSpPr>
        <dsp:cNvPr id="0" name=""/>
        <dsp:cNvSpPr/>
      </dsp:nvSpPr>
      <dsp:spPr>
        <a:xfrm>
          <a:off x="0" y="556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168CC-FB7D-4C48-A2AB-3F34463EA021}">
      <dsp:nvSpPr>
        <dsp:cNvPr id="0" name=""/>
        <dsp:cNvSpPr/>
      </dsp:nvSpPr>
      <dsp:spPr>
        <a:xfrm>
          <a:off x="0" y="556"/>
          <a:ext cx="6172199" cy="91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onsolas" panose="020B0609020204030204" pitchFamily="49" charset="0"/>
            </a:rPr>
            <a:t>Disabled right click</a:t>
          </a:r>
          <a:endParaRPr lang="en-US" sz="2000" kern="1200" dirty="0">
            <a:latin typeface="Consolas" panose="020B0609020204030204" pitchFamily="49" charset="0"/>
          </a:endParaRPr>
        </a:p>
      </dsp:txBody>
      <dsp:txXfrm>
        <a:off x="0" y="556"/>
        <a:ext cx="6172199" cy="912210"/>
      </dsp:txXfrm>
    </dsp:sp>
    <dsp:sp modelId="{8BC1738C-D10C-48DA-ABE0-11EF533EC7FD}">
      <dsp:nvSpPr>
        <dsp:cNvPr id="0" name=""/>
        <dsp:cNvSpPr/>
      </dsp:nvSpPr>
      <dsp:spPr>
        <a:xfrm>
          <a:off x="0" y="912767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3CA99-D3B6-4E46-A591-8ECCA8CDAD27}">
      <dsp:nvSpPr>
        <dsp:cNvPr id="0" name=""/>
        <dsp:cNvSpPr/>
      </dsp:nvSpPr>
      <dsp:spPr>
        <a:xfrm>
          <a:off x="0" y="912767"/>
          <a:ext cx="6172199" cy="91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onsolas" panose="020B0609020204030204" pitchFamily="49" charset="0"/>
            </a:rPr>
            <a:t>Number of web forwards</a:t>
          </a:r>
          <a:endParaRPr lang="en-US" sz="2000" kern="1200">
            <a:latin typeface="Consolas" panose="020B0609020204030204" pitchFamily="49" charset="0"/>
          </a:endParaRPr>
        </a:p>
      </dsp:txBody>
      <dsp:txXfrm>
        <a:off x="0" y="912767"/>
        <a:ext cx="6172199" cy="912210"/>
      </dsp:txXfrm>
    </dsp:sp>
    <dsp:sp modelId="{8A03A2FB-913C-4092-B718-721382DC00D7}">
      <dsp:nvSpPr>
        <dsp:cNvPr id="0" name=""/>
        <dsp:cNvSpPr/>
      </dsp:nvSpPr>
      <dsp:spPr>
        <a:xfrm>
          <a:off x="0" y="1824978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E5A0-B2E7-40E4-A83B-CC47A400E8F3}">
      <dsp:nvSpPr>
        <dsp:cNvPr id="0" name=""/>
        <dsp:cNvSpPr/>
      </dsp:nvSpPr>
      <dsp:spPr>
        <a:xfrm>
          <a:off x="0" y="1824978"/>
          <a:ext cx="6172199" cy="91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onsolas" panose="020B0609020204030204" pitchFamily="49" charset="0"/>
            </a:rPr>
            <a:t>Window popup existence</a:t>
          </a:r>
          <a:endParaRPr lang="en-US" sz="2000" kern="1200">
            <a:latin typeface="Consolas" panose="020B0609020204030204" pitchFamily="49" charset="0"/>
          </a:endParaRPr>
        </a:p>
      </dsp:txBody>
      <dsp:txXfrm>
        <a:off x="0" y="1824978"/>
        <a:ext cx="6172199" cy="912210"/>
      </dsp:txXfrm>
    </dsp:sp>
    <dsp:sp modelId="{88C0B482-C88E-4F98-9927-BC76AE6C5164}">
      <dsp:nvSpPr>
        <dsp:cNvPr id="0" name=""/>
        <dsp:cNvSpPr/>
      </dsp:nvSpPr>
      <dsp:spPr>
        <a:xfrm>
          <a:off x="0" y="2737188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C32C-28BF-41C4-A187-256019E25DCE}">
      <dsp:nvSpPr>
        <dsp:cNvPr id="0" name=""/>
        <dsp:cNvSpPr/>
      </dsp:nvSpPr>
      <dsp:spPr>
        <a:xfrm>
          <a:off x="0" y="2737188"/>
          <a:ext cx="6172199" cy="91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onsolas" panose="020B0609020204030204" pitchFamily="49" charset="0"/>
            </a:rPr>
            <a:t>Hidden Iframe redirection</a:t>
          </a:r>
          <a:endParaRPr lang="en-US" sz="2000" kern="1200">
            <a:latin typeface="Consolas" panose="020B0609020204030204" pitchFamily="49" charset="0"/>
          </a:endParaRPr>
        </a:p>
      </dsp:txBody>
      <dsp:txXfrm>
        <a:off x="0" y="2737188"/>
        <a:ext cx="6172199" cy="912210"/>
      </dsp:txXfrm>
    </dsp:sp>
    <dsp:sp modelId="{EEB156AD-4EE2-49E6-86D1-DA8BE61FD8FD}">
      <dsp:nvSpPr>
        <dsp:cNvPr id="0" name=""/>
        <dsp:cNvSpPr/>
      </dsp:nvSpPr>
      <dsp:spPr>
        <a:xfrm>
          <a:off x="0" y="3649399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C1205-5C9F-4ABA-BE92-C7F6F45433E7}">
      <dsp:nvSpPr>
        <dsp:cNvPr id="0" name=""/>
        <dsp:cNvSpPr/>
      </dsp:nvSpPr>
      <dsp:spPr>
        <a:xfrm>
          <a:off x="0" y="3649399"/>
          <a:ext cx="6172199" cy="912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Consolas" panose="020B0609020204030204" pitchFamily="49" charset="0"/>
            </a:rPr>
            <a:t>Percentage of the same URLs(Domain)</a:t>
          </a:r>
          <a:endParaRPr lang="en-US" sz="2000" kern="1200">
            <a:latin typeface="Consolas" panose="020B0609020204030204" pitchFamily="49" charset="0"/>
          </a:endParaRPr>
        </a:p>
      </dsp:txBody>
      <dsp:txXfrm>
        <a:off x="0" y="3649399"/>
        <a:ext cx="6172199" cy="912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8B264-4EB5-4B06-AE7A-A8D2BC0E4AE2}">
      <dsp:nvSpPr>
        <dsp:cNvPr id="0" name=""/>
        <dsp:cNvSpPr/>
      </dsp:nvSpPr>
      <dsp:spPr>
        <a:xfrm>
          <a:off x="0" y="1543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168CC-FB7D-4C48-A2AB-3F34463EA021}">
      <dsp:nvSpPr>
        <dsp:cNvPr id="0" name=""/>
        <dsp:cNvSpPr/>
      </dsp:nvSpPr>
      <dsp:spPr>
        <a:xfrm>
          <a:off x="0" y="1543"/>
          <a:ext cx="6166172" cy="1596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onsolas" panose="020B0609020204030204" pitchFamily="49" charset="0"/>
            </a:rPr>
            <a:t>Disabled right click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latin typeface="Consolas" panose="020B0609020204030204" pitchFamily="49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Is done </a:t>
          </a:r>
          <a:r>
            <a:rPr lang="en-US" sz="2000" kern="1200" baseline="0" dirty="0">
              <a:latin typeface="Consolas" panose="020B0609020204030204" pitchFamily="49" charset="0"/>
            </a:rPr>
            <a:t>so that users cannot view and save the webpage source code</a:t>
          </a:r>
          <a:endParaRPr lang="en-US" sz="2000" b="0" kern="1200" dirty="0">
            <a:latin typeface="Consolas" panose="020B0609020204030204" pitchFamily="49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nsolas" panose="020B0609020204030204" pitchFamily="49" charset="0"/>
          </a:endParaRPr>
        </a:p>
      </dsp:txBody>
      <dsp:txXfrm>
        <a:off x="0" y="1543"/>
        <a:ext cx="6166172" cy="1596344"/>
      </dsp:txXfrm>
    </dsp:sp>
    <dsp:sp modelId="{8BC1738C-D10C-48DA-ABE0-11EF533EC7FD}">
      <dsp:nvSpPr>
        <dsp:cNvPr id="0" name=""/>
        <dsp:cNvSpPr/>
      </dsp:nvSpPr>
      <dsp:spPr>
        <a:xfrm>
          <a:off x="0" y="1597887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3CA99-D3B6-4E46-A591-8ECCA8CDAD27}">
      <dsp:nvSpPr>
        <dsp:cNvPr id="0" name=""/>
        <dsp:cNvSpPr/>
      </dsp:nvSpPr>
      <dsp:spPr>
        <a:xfrm>
          <a:off x="0" y="1597887"/>
          <a:ext cx="6172199" cy="74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Number of web forwards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1597887"/>
        <a:ext cx="6172199" cy="740683"/>
      </dsp:txXfrm>
    </dsp:sp>
    <dsp:sp modelId="{8A03A2FB-913C-4092-B718-721382DC00D7}">
      <dsp:nvSpPr>
        <dsp:cNvPr id="0" name=""/>
        <dsp:cNvSpPr/>
      </dsp:nvSpPr>
      <dsp:spPr>
        <a:xfrm>
          <a:off x="0" y="2338571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E5A0-B2E7-40E4-A83B-CC47A400E8F3}">
      <dsp:nvSpPr>
        <dsp:cNvPr id="0" name=""/>
        <dsp:cNvSpPr/>
      </dsp:nvSpPr>
      <dsp:spPr>
        <a:xfrm>
          <a:off x="0" y="2338571"/>
          <a:ext cx="6172199" cy="74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Window popup existence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2338571"/>
        <a:ext cx="6172199" cy="740683"/>
      </dsp:txXfrm>
    </dsp:sp>
    <dsp:sp modelId="{88C0B482-C88E-4F98-9927-BC76AE6C5164}">
      <dsp:nvSpPr>
        <dsp:cNvPr id="0" name=""/>
        <dsp:cNvSpPr/>
      </dsp:nvSpPr>
      <dsp:spPr>
        <a:xfrm>
          <a:off x="0" y="3079255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C32C-28BF-41C4-A187-256019E25DCE}">
      <dsp:nvSpPr>
        <dsp:cNvPr id="0" name=""/>
        <dsp:cNvSpPr/>
      </dsp:nvSpPr>
      <dsp:spPr>
        <a:xfrm>
          <a:off x="0" y="3079255"/>
          <a:ext cx="6172199" cy="74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Hidden </a:t>
          </a:r>
          <a:r>
            <a:rPr lang="en-US" sz="2000" b="0" kern="1200" dirty="0" err="1">
              <a:solidFill>
                <a:schemeClr val="accent1"/>
              </a:solidFill>
              <a:latin typeface="Consolas" panose="020B0609020204030204" pitchFamily="49" charset="0"/>
            </a:rPr>
            <a:t>Iframe</a:t>
          </a: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 redirection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3079255"/>
        <a:ext cx="6172199" cy="740683"/>
      </dsp:txXfrm>
    </dsp:sp>
    <dsp:sp modelId="{EEB156AD-4EE2-49E6-86D1-DA8BE61FD8FD}">
      <dsp:nvSpPr>
        <dsp:cNvPr id="0" name=""/>
        <dsp:cNvSpPr/>
      </dsp:nvSpPr>
      <dsp:spPr>
        <a:xfrm>
          <a:off x="0" y="3819939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C1205-5C9F-4ABA-BE92-C7F6F45433E7}">
      <dsp:nvSpPr>
        <dsp:cNvPr id="0" name=""/>
        <dsp:cNvSpPr/>
      </dsp:nvSpPr>
      <dsp:spPr>
        <a:xfrm>
          <a:off x="0" y="3819939"/>
          <a:ext cx="6172199" cy="74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Percentage of the same URLs(Domain)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3819939"/>
        <a:ext cx="6172199" cy="740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8B264-4EB5-4B06-AE7A-A8D2BC0E4AE2}">
      <dsp:nvSpPr>
        <dsp:cNvPr id="0" name=""/>
        <dsp:cNvSpPr/>
      </dsp:nvSpPr>
      <dsp:spPr>
        <a:xfrm>
          <a:off x="0" y="2208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168CC-FB7D-4C48-A2AB-3F34463EA021}">
      <dsp:nvSpPr>
        <dsp:cNvPr id="0" name=""/>
        <dsp:cNvSpPr/>
      </dsp:nvSpPr>
      <dsp:spPr>
        <a:xfrm>
          <a:off x="0" y="2208"/>
          <a:ext cx="6172199" cy="62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Disabled right click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nsolas" panose="020B0609020204030204" pitchFamily="49" charset="0"/>
          </a:endParaRPr>
        </a:p>
      </dsp:txBody>
      <dsp:txXfrm>
        <a:off x="0" y="2208"/>
        <a:ext cx="6172199" cy="624921"/>
      </dsp:txXfrm>
    </dsp:sp>
    <dsp:sp modelId="{8BC1738C-D10C-48DA-ABE0-11EF533EC7FD}">
      <dsp:nvSpPr>
        <dsp:cNvPr id="0" name=""/>
        <dsp:cNvSpPr/>
      </dsp:nvSpPr>
      <dsp:spPr>
        <a:xfrm>
          <a:off x="0" y="627130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3CA99-D3B6-4E46-A591-8ECCA8CDAD27}">
      <dsp:nvSpPr>
        <dsp:cNvPr id="0" name=""/>
        <dsp:cNvSpPr/>
      </dsp:nvSpPr>
      <dsp:spPr>
        <a:xfrm>
          <a:off x="0" y="627130"/>
          <a:ext cx="6166172" cy="1744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Consolas" panose="020B0609020204030204" pitchFamily="49" charset="0"/>
            </a:rPr>
            <a:t>Number of web forwards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tx1"/>
            </a:solidFill>
            <a:latin typeface="Consolas" panose="020B0609020204030204" pitchFamily="49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Consolas" panose="020B0609020204030204" pitchFamily="49" charset="0"/>
            </a:rPr>
            <a:t>Legitimate websites do not need to be redirected too many times. Phishers use redirecting to hide other webpages within.</a:t>
          </a:r>
          <a:endParaRPr lang="en-US" sz="20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>
        <a:off x="0" y="627130"/>
        <a:ext cx="6166172" cy="1744190"/>
      </dsp:txXfrm>
    </dsp:sp>
    <dsp:sp modelId="{8A03A2FB-913C-4092-B718-721382DC00D7}">
      <dsp:nvSpPr>
        <dsp:cNvPr id="0" name=""/>
        <dsp:cNvSpPr/>
      </dsp:nvSpPr>
      <dsp:spPr>
        <a:xfrm>
          <a:off x="0" y="2371321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E5A0-B2E7-40E4-A83B-CC47A400E8F3}">
      <dsp:nvSpPr>
        <dsp:cNvPr id="0" name=""/>
        <dsp:cNvSpPr/>
      </dsp:nvSpPr>
      <dsp:spPr>
        <a:xfrm>
          <a:off x="0" y="2371321"/>
          <a:ext cx="6172199" cy="72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Window popup existence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2371321"/>
        <a:ext cx="6172199" cy="729545"/>
      </dsp:txXfrm>
    </dsp:sp>
    <dsp:sp modelId="{88C0B482-C88E-4F98-9927-BC76AE6C5164}">
      <dsp:nvSpPr>
        <dsp:cNvPr id="0" name=""/>
        <dsp:cNvSpPr/>
      </dsp:nvSpPr>
      <dsp:spPr>
        <a:xfrm>
          <a:off x="0" y="3100866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C32C-28BF-41C4-A187-256019E25DCE}">
      <dsp:nvSpPr>
        <dsp:cNvPr id="0" name=""/>
        <dsp:cNvSpPr/>
      </dsp:nvSpPr>
      <dsp:spPr>
        <a:xfrm>
          <a:off x="0" y="3100866"/>
          <a:ext cx="6172199" cy="72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Hidden </a:t>
          </a:r>
          <a:r>
            <a:rPr lang="en-US" sz="2000" b="0" kern="1200" dirty="0" err="1">
              <a:solidFill>
                <a:schemeClr val="accent1"/>
              </a:solidFill>
              <a:latin typeface="Consolas" panose="020B0609020204030204" pitchFamily="49" charset="0"/>
            </a:rPr>
            <a:t>Iframe</a:t>
          </a: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 redirection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3100866"/>
        <a:ext cx="6172199" cy="729545"/>
      </dsp:txXfrm>
    </dsp:sp>
    <dsp:sp modelId="{EEB156AD-4EE2-49E6-86D1-DA8BE61FD8FD}">
      <dsp:nvSpPr>
        <dsp:cNvPr id="0" name=""/>
        <dsp:cNvSpPr/>
      </dsp:nvSpPr>
      <dsp:spPr>
        <a:xfrm>
          <a:off x="0" y="3830412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C1205-5C9F-4ABA-BE92-C7F6F45433E7}">
      <dsp:nvSpPr>
        <dsp:cNvPr id="0" name=""/>
        <dsp:cNvSpPr/>
      </dsp:nvSpPr>
      <dsp:spPr>
        <a:xfrm>
          <a:off x="0" y="3830412"/>
          <a:ext cx="6172199" cy="72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Percentage of the same URLs(Domain)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3830412"/>
        <a:ext cx="6172199" cy="729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8B264-4EB5-4B06-AE7A-A8D2BC0E4AE2}">
      <dsp:nvSpPr>
        <dsp:cNvPr id="0" name=""/>
        <dsp:cNvSpPr/>
      </dsp:nvSpPr>
      <dsp:spPr>
        <a:xfrm>
          <a:off x="0" y="977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168CC-FB7D-4C48-A2AB-3F34463EA021}">
      <dsp:nvSpPr>
        <dsp:cNvPr id="0" name=""/>
        <dsp:cNvSpPr/>
      </dsp:nvSpPr>
      <dsp:spPr>
        <a:xfrm>
          <a:off x="0" y="977"/>
          <a:ext cx="6172199" cy="57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Disabled right click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nsolas" panose="020B0609020204030204" pitchFamily="49" charset="0"/>
          </a:endParaRPr>
        </a:p>
      </dsp:txBody>
      <dsp:txXfrm>
        <a:off x="0" y="977"/>
        <a:ext cx="6172199" cy="579125"/>
      </dsp:txXfrm>
    </dsp:sp>
    <dsp:sp modelId="{8BC1738C-D10C-48DA-ABE0-11EF533EC7FD}">
      <dsp:nvSpPr>
        <dsp:cNvPr id="0" name=""/>
        <dsp:cNvSpPr/>
      </dsp:nvSpPr>
      <dsp:spPr>
        <a:xfrm>
          <a:off x="0" y="580102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3CA99-D3B6-4E46-A591-8ECCA8CDAD27}">
      <dsp:nvSpPr>
        <dsp:cNvPr id="0" name=""/>
        <dsp:cNvSpPr/>
      </dsp:nvSpPr>
      <dsp:spPr>
        <a:xfrm>
          <a:off x="0" y="580102"/>
          <a:ext cx="6172199" cy="607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Number of web forwards</a:t>
          </a:r>
        </a:p>
      </dsp:txBody>
      <dsp:txXfrm>
        <a:off x="0" y="580102"/>
        <a:ext cx="6172199" cy="607419"/>
      </dsp:txXfrm>
    </dsp:sp>
    <dsp:sp modelId="{8A03A2FB-913C-4092-B718-721382DC00D7}">
      <dsp:nvSpPr>
        <dsp:cNvPr id="0" name=""/>
        <dsp:cNvSpPr/>
      </dsp:nvSpPr>
      <dsp:spPr>
        <a:xfrm>
          <a:off x="0" y="1187522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E5A0-B2E7-40E4-A83B-CC47A400E8F3}">
      <dsp:nvSpPr>
        <dsp:cNvPr id="0" name=""/>
        <dsp:cNvSpPr/>
      </dsp:nvSpPr>
      <dsp:spPr>
        <a:xfrm>
          <a:off x="0" y="1187522"/>
          <a:ext cx="6166172" cy="2021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Consolas" panose="020B0609020204030204" pitchFamily="49" charset="0"/>
            </a:rPr>
            <a:t>Window popup existence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tx1"/>
            </a:solidFill>
            <a:latin typeface="Consolas" panose="020B0609020204030204" pitchFamily="49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Consolas" panose="020B0609020204030204" pitchFamily="49" charset="0"/>
            </a:rPr>
            <a:t>It is common practice (also aesthetically) that webpages don’t include pop up windows, except for ads. If there is any, it is counted as a phishing website</a:t>
          </a:r>
          <a:endParaRPr lang="en-US" sz="20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>
        <a:off x="0" y="1187522"/>
        <a:ext cx="6166172" cy="2021501"/>
      </dsp:txXfrm>
    </dsp:sp>
    <dsp:sp modelId="{88C0B482-C88E-4F98-9927-BC76AE6C5164}">
      <dsp:nvSpPr>
        <dsp:cNvPr id="0" name=""/>
        <dsp:cNvSpPr/>
      </dsp:nvSpPr>
      <dsp:spPr>
        <a:xfrm>
          <a:off x="0" y="3209024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C32C-28BF-41C4-A187-256019E25DCE}">
      <dsp:nvSpPr>
        <dsp:cNvPr id="0" name=""/>
        <dsp:cNvSpPr/>
      </dsp:nvSpPr>
      <dsp:spPr>
        <a:xfrm>
          <a:off x="0" y="3209024"/>
          <a:ext cx="6172199" cy="6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Hidden </a:t>
          </a:r>
          <a:r>
            <a:rPr lang="en-US" sz="2000" b="0" kern="1200" dirty="0" err="1">
              <a:solidFill>
                <a:schemeClr val="accent1"/>
              </a:solidFill>
              <a:latin typeface="Consolas" panose="020B0609020204030204" pitchFamily="49" charset="0"/>
            </a:rPr>
            <a:t>Iframe</a:t>
          </a: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 redirection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3209024"/>
        <a:ext cx="6172199" cy="676082"/>
      </dsp:txXfrm>
    </dsp:sp>
    <dsp:sp modelId="{EEB156AD-4EE2-49E6-86D1-DA8BE61FD8FD}">
      <dsp:nvSpPr>
        <dsp:cNvPr id="0" name=""/>
        <dsp:cNvSpPr/>
      </dsp:nvSpPr>
      <dsp:spPr>
        <a:xfrm>
          <a:off x="0" y="3885106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C1205-5C9F-4ABA-BE92-C7F6F45433E7}">
      <dsp:nvSpPr>
        <dsp:cNvPr id="0" name=""/>
        <dsp:cNvSpPr/>
      </dsp:nvSpPr>
      <dsp:spPr>
        <a:xfrm>
          <a:off x="0" y="3885106"/>
          <a:ext cx="6172199" cy="676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Percentage of the same URLs(Domain)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3885106"/>
        <a:ext cx="6172199" cy="6760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8B264-4EB5-4B06-AE7A-A8D2BC0E4AE2}">
      <dsp:nvSpPr>
        <dsp:cNvPr id="0" name=""/>
        <dsp:cNvSpPr/>
      </dsp:nvSpPr>
      <dsp:spPr>
        <a:xfrm>
          <a:off x="0" y="1083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168CC-FB7D-4C48-A2AB-3F34463EA021}">
      <dsp:nvSpPr>
        <dsp:cNvPr id="0" name=""/>
        <dsp:cNvSpPr/>
      </dsp:nvSpPr>
      <dsp:spPr>
        <a:xfrm>
          <a:off x="0" y="1083"/>
          <a:ext cx="6172199" cy="547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Disabled right click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nsolas" panose="020B0609020204030204" pitchFamily="49" charset="0"/>
          </a:endParaRPr>
        </a:p>
      </dsp:txBody>
      <dsp:txXfrm>
        <a:off x="0" y="1083"/>
        <a:ext cx="6172199" cy="547641"/>
      </dsp:txXfrm>
    </dsp:sp>
    <dsp:sp modelId="{8BC1738C-D10C-48DA-ABE0-11EF533EC7FD}">
      <dsp:nvSpPr>
        <dsp:cNvPr id="0" name=""/>
        <dsp:cNvSpPr/>
      </dsp:nvSpPr>
      <dsp:spPr>
        <a:xfrm>
          <a:off x="0" y="548724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3CA99-D3B6-4E46-A591-8ECCA8CDAD27}">
      <dsp:nvSpPr>
        <dsp:cNvPr id="0" name=""/>
        <dsp:cNvSpPr/>
      </dsp:nvSpPr>
      <dsp:spPr>
        <a:xfrm>
          <a:off x="0" y="548724"/>
          <a:ext cx="6172199" cy="574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Number of web forwards</a:t>
          </a:r>
        </a:p>
      </dsp:txBody>
      <dsp:txXfrm>
        <a:off x="0" y="548724"/>
        <a:ext cx="6172199" cy="574397"/>
      </dsp:txXfrm>
    </dsp:sp>
    <dsp:sp modelId="{8A03A2FB-913C-4092-B718-721382DC00D7}">
      <dsp:nvSpPr>
        <dsp:cNvPr id="0" name=""/>
        <dsp:cNvSpPr/>
      </dsp:nvSpPr>
      <dsp:spPr>
        <a:xfrm>
          <a:off x="0" y="1123121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E5A0-B2E7-40E4-A83B-CC47A400E8F3}">
      <dsp:nvSpPr>
        <dsp:cNvPr id="0" name=""/>
        <dsp:cNvSpPr/>
      </dsp:nvSpPr>
      <dsp:spPr>
        <a:xfrm>
          <a:off x="0" y="1123121"/>
          <a:ext cx="6172199" cy="53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Window popup existence</a:t>
          </a:r>
        </a:p>
      </dsp:txBody>
      <dsp:txXfrm>
        <a:off x="0" y="1123121"/>
        <a:ext cx="6172199" cy="538812"/>
      </dsp:txXfrm>
    </dsp:sp>
    <dsp:sp modelId="{88C0B482-C88E-4F98-9927-BC76AE6C5164}">
      <dsp:nvSpPr>
        <dsp:cNvPr id="0" name=""/>
        <dsp:cNvSpPr/>
      </dsp:nvSpPr>
      <dsp:spPr>
        <a:xfrm>
          <a:off x="0" y="1661933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C32C-28BF-41C4-A187-256019E25DCE}">
      <dsp:nvSpPr>
        <dsp:cNvPr id="0" name=""/>
        <dsp:cNvSpPr/>
      </dsp:nvSpPr>
      <dsp:spPr>
        <a:xfrm>
          <a:off x="0" y="1661933"/>
          <a:ext cx="6166172" cy="2259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Consolas" panose="020B0609020204030204" pitchFamily="49" charset="0"/>
            </a:rPr>
            <a:t>Hidden </a:t>
          </a:r>
          <a:r>
            <a:rPr lang="en-US" sz="2000" b="0" kern="1200" dirty="0" err="1">
              <a:solidFill>
                <a:schemeClr val="tx1"/>
              </a:solidFill>
              <a:latin typeface="Consolas" panose="020B0609020204030204" pitchFamily="49" charset="0"/>
            </a:rPr>
            <a:t>Iframe</a:t>
          </a:r>
          <a:r>
            <a:rPr lang="en-US" sz="2000" b="0" kern="1200" dirty="0">
              <a:solidFill>
                <a:schemeClr val="tx1"/>
              </a:solidFill>
              <a:latin typeface="Consolas" panose="020B0609020204030204" pitchFamily="49" charset="0"/>
            </a:rPr>
            <a:t> redirection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tx1"/>
            </a:solidFill>
            <a:latin typeface="Consolas" panose="020B0609020204030204" pitchFamily="49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solidFill>
                <a:schemeClr val="tx1"/>
              </a:solidFill>
              <a:latin typeface="Consolas" panose="020B0609020204030204" pitchFamily="49" charset="0"/>
            </a:rPr>
            <a:t>Iframe</a:t>
          </a:r>
          <a:r>
            <a:rPr lang="en-US" sz="2000" b="0" kern="1200" dirty="0">
              <a:solidFill>
                <a:schemeClr val="tx1"/>
              </a:solidFill>
              <a:latin typeface="Consolas" panose="020B0609020204030204" pitchFamily="49" charset="0"/>
            </a:rPr>
            <a:t> as a HTML tag is used to display additional webpages, from the current one. So, if it is hidden it means that they don’t want to show the hidden webpages within.</a:t>
          </a:r>
          <a:endParaRPr lang="en-US" sz="20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>
        <a:off x="0" y="1661933"/>
        <a:ext cx="6166172" cy="2259823"/>
      </dsp:txXfrm>
    </dsp:sp>
    <dsp:sp modelId="{EEB156AD-4EE2-49E6-86D1-DA8BE61FD8FD}">
      <dsp:nvSpPr>
        <dsp:cNvPr id="0" name=""/>
        <dsp:cNvSpPr/>
      </dsp:nvSpPr>
      <dsp:spPr>
        <a:xfrm>
          <a:off x="0" y="3921756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C1205-5C9F-4ABA-BE92-C7F6F45433E7}">
      <dsp:nvSpPr>
        <dsp:cNvPr id="0" name=""/>
        <dsp:cNvSpPr/>
      </dsp:nvSpPr>
      <dsp:spPr>
        <a:xfrm>
          <a:off x="0" y="3921756"/>
          <a:ext cx="6172199" cy="63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Percentage of the same URLs(Domain)</a:t>
          </a:r>
          <a:endParaRPr lang="en-US" sz="2000" kern="1200" dirty="0">
            <a:solidFill>
              <a:schemeClr val="accent1"/>
            </a:solidFill>
            <a:latin typeface="Consolas" panose="020B0609020204030204" pitchFamily="49" charset="0"/>
          </a:endParaRPr>
        </a:p>
      </dsp:txBody>
      <dsp:txXfrm>
        <a:off x="0" y="3921756"/>
        <a:ext cx="6172199" cy="6393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8B264-4EB5-4B06-AE7A-A8D2BC0E4AE2}">
      <dsp:nvSpPr>
        <dsp:cNvPr id="0" name=""/>
        <dsp:cNvSpPr/>
      </dsp:nvSpPr>
      <dsp:spPr>
        <a:xfrm>
          <a:off x="0" y="512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168CC-FB7D-4C48-A2AB-3F34463EA021}">
      <dsp:nvSpPr>
        <dsp:cNvPr id="0" name=""/>
        <dsp:cNvSpPr/>
      </dsp:nvSpPr>
      <dsp:spPr>
        <a:xfrm>
          <a:off x="0" y="512"/>
          <a:ext cx="6172199" cy="378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Disabled right click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nsolas" panose="020B0609020204030204" pitchFamily="49" charset="0"/>
          </a:endParaRPr>
        </a:p>
      </dsp:txBody>
      <dsp:txXfrm>
        <a:off x="0" y="512"/>
        <a:ext cx="6172199" cy="378292"/>
      </dsp:txXfrm>
    </dsp:sp>
    <dsp:sp modelId="{8BC1738C-D10C-48DA-ABE0-11EF533EC7FD}">
      <dsp:nvSpPr>
        <dsp:cNvPr id="0" name=""/>
        <dsp:cNvSpPr/>
      </dsp:nvSpPr>
      <dsp:spPr>
        <a:xfrm>
          <a:off x="0" y="378804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3CA99-D3B6-4E46-A591-8ECCA8CDAD27}">
      <dsp:nvSpPr>
        <dsp:cNvPr id="0" name=""/>
        <dsp:cNvSpPr/>
      </dsp:nvSpPr>
      <dsp:spPr>
        <a:xfrm>
          <a:off x="0" y="378804"/>
          <a:ext cx="6172199" cy="39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Number of web forwards</a:t>
          </a:r>
        </a:p>
      </dsp:txBody>
      <dsp:txXfrm>
        <a:off x="0" y="378804"/>
        <a:ext cx="6172199" cy="396774"/>
      </dsp:txXfrm>
    </dsp:sp>
    <dsp:sp modelId="{8A03A2FB-913C-4092-B718-721382DC00D7}">
      <dsp:nvSpPr>
        <dsp:cNvPr id="0" name=""/>
        <dsp:cNvSpPr/>
      </dsp:nvSpPr>
      <dsp:spPr>
        <a:xfrm>
          <a:off x="0" y="775578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E5A0-B2E7-40E4-A83B-CC47A400E8F3}">
      <dsp:nvSpPr>
        <dsp:cNvPr id="0" name=""/>
        <dsp:cNvSpPr/>
      </dsp:nvSpPr>
      <dsp:spPr>
        <a:xfrm>
          <a:off x="0" y="775578"/>
          <a:ext cx="6172199" cy="372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Window popup existence</a:t>
          </a:r>
        </a:p>
      </dsp:txBody>
      <dsp:txXfrm>
        <a:off x="0" y="775578"/>
        <a:ext cx="6172199" cy="372193"/>
      </dsp:txXfrm>
    </dsp:sp>
    <dsp:sp modelId="{88C0B482-C88E-4F98-9927-BC76AE6C5164}">
      <dsp:nvSpPr>
        <dsp:cNvPr id="0" name=""/>
        <dsp:cNvSpPr/>
      </dsp:nvSpPr>
      <dsp:spPr>
        <a:xfrm>
          <a:off x="0" y="1147772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AC32C-28BF-41C4-A187-256019E25DCE}">
      <dsp:nvSpPr>
        <dsp:cNvPr id="0" name=""/>
        <dsp:cNvSpPr/>
      </dsp:nvSpPr>
      <dsp:spPr>
        <a:xfrm>
          <a:off x="0" y="1147772"/>
          <a:ext cx="6172199" cy="405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Hidden </a:t>
          </a:r>
          <a:r>
            <a:rPr lang="en-US" sz="2000" b="0" kern="1200" dirty="0" err="1">
              <a:solidFill>
                <a:schemeClr val="accent1"/>
              </a:solidFill>
              <a:latin typeface="Consolas" panose="020B0609020204030204" pitchFamily="49" charset="0"/>
            </a:rPr>
            <a:t>Iframe</a:t>
          </a:r>
          <a:r>
            <a:rPr lang="en-US" sz="2000" b="0" kern="1200" dirty="0">
              <a:solidFill>
                <a:schemeClr val="accent1"/>
              </a:solidFill>
              <a:latin typeface="Consolas" panose="020B0609020204030204" pitchFamily="49" charset="0"/>
            </a:rPr>
            <a:t> redirection</a:t>
          </a:r>
        </a:p>
      </dsp:txBody>
      <dsp:txXfrm>
        <a:off x="0" y="1147772"/>
        <a:ext cx="6172199" cy="405823"/>
      </dsp:txXfrm>
    </dsp:sp>
    <dsp:sp modelId="{EEB156AD-4EE2-49E6-86D1-DA8BE61FD8FD}">
      <dsp:nvSpPr>
        <dsp:cNvPr id="0" name=""/>
        <dsp:cNvSpPr/>
      </dsp:nvSpPr>
      <dsp:spPr>
        <a:xfrm>
          <a:off x="0" y="1553595"/>
          <a:ext cx="6172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C1205-5C9F-4ABA-BE92-C7F6F45433E7}">
      <dsp:nvSpPr>
        <dsp:cNvPr id="0" name=""/>
        <dsp:cNvSpPr/>
      </dsp:nvSpPr>
      <dsp:spPr>
        <a:xfrm>
          <a:off x="0" y="1553595"/>
          <a:ext cx="6166172" cy="300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Consolas" panose="020B0609020204030204" pitchFamily="49" charset="0"/>
            </a:rPr>
            <a:t>Percentage of the same URLs(Domain)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Consolas" panose="020B0609020204030204" pitchFamily="49" charset="0"/>
            </a:rPr>
            <a:t>			   - Personal favorite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onsolas" panose="020B0609020204030204" pitchFamily="49" charset="0"/>
            </a:rPr>
            <a:t>Fishers put 'links' within the pages (hidden or not) to make the user redirect from the mimicked website to the ones they want.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Consolas" panose="020B0609020204030204" pitchFamily="49" charset="0"/>
            </a:rPr>
            <a:t>Knowing this, I can check if the % of these other links is low in comparison the one we are at it is possibly a Fishing website.</a:t>
          </a:r>
          <a:endParaRPr lang="en-US" sz="20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>
        <a:off x="0" y="1553595"/>
        <a:ext cx="6166172" cy="3008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4C9C-ED28-41EC-8ABB-5B5E4D6B72C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628F5-FAA5-4A6D-87B1-415EB4F22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628F5-FAA5-4A6D-87B1-415EB4F22B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9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36EBA-1DD4-4D22-9B28-2F15B32B20F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F96E-3243-4397-8797-37FD2019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oryset.com/web" TargetMode="Externa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web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yset.com/web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F19C6D-0C5C-4E2D-A90F-0E3ADFFE0D20}"/>
              </a:ext>
            </a:extLst>
          </p:cNvPr>
          <p:cNvSpPr txBox="1"/>
          <p:nvPr/>
        </p:nvSpPr>
        <p:spPr>
          <a:xfrm>
            <a:off x="1220043" y="750663"/>
            <a:ext cx="6599413" cy="15193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5800" dirty="0">
                <a:ln w="0">
                  <a:solidFill>
                    <a:schemeClr val="tx2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Website Phishing detection </a:t>
            </a:r>
            <a:br>
              <a:rPr lang="en-US" sz="4000" dirty="0">
                <a:ln w="0">
                  <a:solidFill>
                    <a:schemeClr val="tx2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</a:br>
            <a:r>
              <a:rPr lang="en-US" sz="2900" dirty="0">
                <a:ln w="0">
                  <a:solidFill>
                    <a:schemeClr val="tx2"/>
                  </a:solidFill>
                </a:ln>
                <a:latin typeface="Agency FB" panose="020B0503020202020204" pitchFamily="34" charset="0"/>
              </a:rPr>
              <a:t>Machine learning </a:t>
            </a:r>
            <a:endParaRPr lang="en-US" sz="2400" dirty="0">
              <a:ln w="0">
                <a:solidFill>
                  <a:schemeClr val="tx2"/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5713D155-BBEF-4484-8F06-E4705F2E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42" y="2234869"/>
            <a:ext cx="4209649" cy="4209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C870D1D-00AC-465E-AE8C-EAEF0D2DFB10}"/>
              </a:ext>
            </a:extLst>
          </p:cNvPr>
          <p:cNvSpPr txBox="1"/>
          <p:nvPr/>
        </p:nvSpPr>
        <p:spPr>
          <a:xfrm>
            <a:off x="7819456" y="5461006"/>
            <a:ext cx="2646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ln w="0">
                  <a:solidFill>
                    <a:schemeClr val="tx2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Orea Kicaj</a:t>
            </a:r>
            <a:endParaRPr 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B1204D-883B-4E0B-8776-1002C781656D}"/>
              </a:ext>
            </a:extLst>
          </p:cNvPr>
          <p:cNvSpPr txBox="1"/>
          <p:nvPr/>
        </p:nvSpPr>
        <p:spPr>
          <a:xfrm>
            <a:off x="6896024" y="2589117"/>
            <a:ext cx="4670839" cy="1097280"/>
          </a:xfrm>
          <a:prstGeom prst="rect">
            <a:avLst/>
          </a:prstGeom>
          <a:noFill/>
        </p:spPr>
        <p:txBody>
          <a:bodyPr wrap="square" rtlCol="0">
            <a:prstTxWarp prst="textWave2">
              <a:avLst/>
            </a:prstTxWarp>
            <a:spAutoFit/>
            <a:scene3d>
              <a:camera prst="obliqueTopRight"/>
              <a:lightRig rig="threePt" dir="t"/>
            </a:scene3d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Congratulations!!!</a:t>
            </a:r>
            <a:br>
              <a:rPr lang="en-US" sz="2400" b="1" dirty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sz="2400" b="1" dirty="0"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You are the lucky winner of </a:t>
            </a:r>
            <a:r>
              <a:rPr lang="en-US" sz="2400" b="1" dirty="0">
                <a:ln w="12700">
                  <a:solidFill>
                    <a:srgbClr val="92D050"/>
                  </a:solidFill>
                  <a:prstDash val="solid"/>
                </a:ln>
                <a:solidFill>
                  <a:srgbClr val="00B05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$</a:t>
            </a:r>
            <a:r>
              <a:rPr lang="en-US" sz="2800" b="1" dirty="0">
                <a:ln w="12700">
                  <a:solidFill>
                    <a:srgbClr val="92D050"/>
                  </a:solidFill>
                  <a:prstDash val="solid"/>
                </a:ln>
                <a:solidFill>
                  <a:srgbClr val="00B05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</a:rPr>
              <a:t>10000000!!!!</a:t>
            </a:r>
            <a:endParaRPr lang="en-US" sz="2400" b="1" dirty="0">
              <a:ln w="12700">
                <a:solidFill>
                  <a:srgbClr val="92D050"/>
                </a:solidFill>
                <a:prstDash val="solid"/>
              </a:ln>
              <a:solidFill>
                <a:srgbClr val="00B05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5" name="Picture 34" descr="A picture containing text, room, scene&#10;&#10;Description automatically generated">
            <a:extLst>
              <a:ext uri="{FF2B5EF4-FFF2-40B4-BE49-F238E27FC236}">
                <a16:creationId xmlns:a16="http://schemas.microsoft.com/office/drawing/2014/main" id="{830619F6-508F-4F3E-A978-32FDD00FC3F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305" y="3292243"/>
            <a:ext cx="615267" cy="615267"/>
          </a:xfrm>
          <a:prstGeom prst="rect">
            <a:avLst/>
          </a:prstGeom>
        </p:spPr>
      </p:pic>
      <p:pic>
        <p:nvPicPr>
          <p:cNvPr id="47" name="Picture 46" descr="A picture containing text, room, scene&#10;&#10;Description automatically generated">
            <a:extLst>
              <a:ext uri="{FF2B5EF4-FFF2-40B4-BE49-F238E27FC236}">
                <a16:creationId xmlns:a16="http://schemas.microsoft.com/office/drawing/2014/main" id="{98328808-0F03-4AA9-A8B1-EC9CF97464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24" y="2319842"/>
            <a:ext cx="615267" cy="6152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DDA479-E136-0CC2-99A3-F97916155D8A}"/>
              </a:ext>
            </a:extLst>
          </p:cNvPr>
          <p:cNvSpPr txBox="1"/>
          <p:nvPr/>
        </p:nvSpPr>
        <p:spPr>
          <a:xfrm rot="19758284">
            <a:off x="1687410" y="3145371"/>
            <a:ext cx="2306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  <a:hlinkClick r:id="rId5"/>
              </a:rPr>
              <a:t>https://storyset.com/web</a:t>
            </a:r>
            <a:endParaRPr lang="en-US" sz="1200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6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6CA1-74E6-2E2A-EA9F-526A6BCC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57509"/>
            <a:ext cx="10515600" cy="102122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Agency FB" panose="020B0503020202020204" pitchFamily="34" charset="0"/>
              </a:rPr>
              <a:t>Domain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6D951-9A34-5CCA-79D5-E7E7692D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91919"/>
            <a:ext cx="4305659" cy="638558"/>
          </a:xfrm>
        </p:spPr>
        <p:txBody>
          <a:bodyPr anchor="ctr"/>
          <a:lstStyle/>
          <a:p>
            <a:r>
              <a:rPr lang="en-US" dirty="0">
                <a:latin typeface="Consolas" panose="020B0609020204030204" pitchFamily="49" charset="0"/>
              </a:rPr>
              <a:t>Domain Length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9677B5-580B-1A37-96EA-67565AD5E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210" r="44605"/>
          <a:stretch/>
        </p:blipFill>
        <p:spPr>
          <a:xfrm>
            <a:off x="836612" y="1875995"/>
            <a:ext cx="3981194" cy="393678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710F6-2396-4907-3981-65D00660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825" y="1091919"/>
            <a:ext cx="4204008" cy="638558"/>
          </a:xfrm>
        </p:spPr>
        <p:txBody>
          <a:bodyPr anchor="ctr"/>
          <a:lstStyle/>
          <a:p>
            <a:r>
              <a:rPr lang="en-US" dirty="0">
                <a:latin typeface="Consolas" panose="020B0609020204030204" pitchFamily="49" charset="0"/>
              </a:rPr>
              <a:t>Domain dots 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841368-2CE3-15D5-01A3-E43D8276D7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r="46672"/>
          <a:stretch/>
        </p:blipFill>
        <p:spPr>
          <a:xfrm>
            <a:off x="6146825" y="1875995"/>
            <a:ext cx="4423750" cy="39367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748A6-A70C-4B00-A8F4-372A8CA966B6}"/>
              </a:ext>
            </a:extLst>
          </p:cNvPr>
          <p:cNvSpPr txBox="1"/>
          <p:nvPr/>
        </p:nvSpPr>
        <p:spPr>
          <a:xfrm>
            <a:off x="6096000" y="5812784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Fishing for Dots count x &gt; 2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Legitimate for Dots count &lt;= 1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Suspicious for the others in - between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E3F4B-15D3-C65B-C5E9-4283A8278E38}"/>
              </a:ext>
            </a:extLst>
          </p:cNvPr>
          <p:cNvSpPr txBox="1"/>
          <p:nvPr/>
        </p:nvSpPr>
        <p:spPr>
          <a:xfrm>
            <a:off x="737420" y="5812784"/>
            <a:ext cx="53077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Fishing for Length &gt; 18 or &lt; 7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Legitimate for Length &lt;= 12 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Suspicious for the others in - between</a:t>
            </a:r>
          </a:p>
        </p:txBody>
      </p:sp>
    </p:spTree>
    <p:extLst>
      <p:ext uri="{BB962C8B-B14F-4D97-AF65-F5344CB8AC3E}">
        <p14:creationId xmlns:p14="http://schemas.microsoft.com/office/powerpoint/2010/main" val="279395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39A22-0824-5E42-C75C-035D531D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Presence of other features in URLs</a:t>
            </a:r>
          </a:p>
        </p:txBody>
      </p:sp>
      <p:grpSp>
        <p:nvGrpSpPr>
          <p:cNvPr id="75" name="Group 1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E9ED35B4-89AC-6C31-34A1-000E7154D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0" y="2599509"/>
            <a:ext cx="10143668" cy="36538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In most of the URLs there are characters, or numbers and strings that by their presence, define if it's a fishing URL or not.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 have taken into consideration: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HTTP/HTTPS presence in Domain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Hyphen ‘-’ presence in URL Domain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URL @ symbol presence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Non ASCII characters in URL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IP address presence in URL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Transport layer security (TLS) presence in URL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7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601-2641-1417-15F4-8BE877A6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49"/>
            <a:ext cx="3932237" cy="16002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HTML and JS Based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2D76BB-900B-F142-DC9C-DBCA28F5D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062286"/>
              </p:ext>
            </p:extLst>
          </p:nvPr>
        </p:nvGraphicFramePr>
        <p:xfrm>
          <a:off x="5183188" y="1809135"/>
          <a:ext cx="6172200" cy="456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48B9-D205-A835-71BC-E511B1C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21599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BeautifulSoup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Library is used to scrape available (legal) data from the websites 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From there HTML and JS features can be extracted.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976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601-2641-1417-15F4-8BE877A6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49"/>
            <a:ext cx="3932237" cy="16002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HTML and JS Based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2D76BB-900B-F142-DC9C-DBCA28F5D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44198"/>
              </p:ext>
            </p:extLst>
          </p:nvPr>
        </p:nvGraphicFramePr>
        <p:xfrm>
          <a:off x="5183188" y="1809135"/>
          <a:ext cx="6172200" cy="456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48B9-D205-A835-71BC-E511B1C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21599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BeautifulSoup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Library is used to scrape available (legal) data from the websites 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From there HTML and JS features can be extracted.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658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601-2641-1417-15F4-8BE877A6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49"/>
            <a:ext cx="3932237" cy="16002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HTML and JS Based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2D76BB-900B-F142-DC9C-DBCA28F5D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188597"/>
              </p:ext>
            </p:extLst>
          </p:nvPr>
        </p:nvGraphicFramePr>
        <p:xfrm>
          <a:off x="5183188" y="1809135"/>
          <a:ext cx="6172200" cy="456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48B9-D205-A835-71BC-E511B1C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21599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BeautifulSoup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Library is used to scrape available (legal) data from the websites 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From there HTML and JS features can be extracted.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757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601-2641-1417-15F4-8BE877A6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49"/>
            <a:ext cx="3932237" cy="16002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HTML and JS Based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2D76BB-900B-F142-DC9C-DBCA28F5D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507936"/>
              </p:ext>
            </p:extLst>
          </p:nvPr>
        </p:nvGraphicFramePr>
        <p:xfrm>
          <a:off x="5183188" y="1809135"/>
          <a:ext cx="6172200" cy="456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48B9-D205-A835-71BC-E511B1C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21599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BeautifulSoup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Library is used to scrape available (legal) data from the websites 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From there HTML and JS features can be extracted.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7429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601-2641-1417-15F4-8BE877A6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49"/>
            <a:ext cx="3932237" cy="16002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HTML and JS Based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2D76BB-900B-F142-DC9C-DBCA28F5D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703910"/>
              </p:ext>
            </p:extLst>
          </p:nvPr>
        </p:nvGraphicFramePr>
        <p:xfrm>
          <a:off x="5183188" y="1809135"/>
          <a:ext cx="6172200" cy="456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48B9-D205-A835-71BC-E511B1C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21599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BeautifulSoup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Library is used to scrape available (legal) data from the websites 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From there HTML and JS features can be extracted.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555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601-2641-1417-15F4-8BE877A6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9549"/>
            <a:ext cx="3932237" cy="160020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HTML and JS Based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2D76BB-900B-F142-DC9C-DBCA28F5D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269137"/>
              </p:ext>
            </p:extLst>
          </p:nvPr>
        </p:nvGraphicFramePr>
        <p:xfrm>
          <a:off x="5183188" y="1809135"/>
          <a:ext cx="6172200" cy="456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48B9-D205-A835-71BC-E511B1C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21599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BeautifulSoup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Library is used to scrape available (legal) data from the websites 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From there HTML and JS features can be extracted.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788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B820C-39E1-8D98-6C54-980BC26D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40"/>
            <a:ext cx="4898135" cy="13603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The new dataset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09CA5-C1C9-48C7-8689-4B44A82CC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B3475-E712-9038-FC31-A9FD67D6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079" y="626131"/>
            <a:ext cx="3144973" cy="229133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48677-EF12-1FA0-B6C8-6CE12C3B0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36" y="3143420"/>
            <a:ext cx="10604216" cy="272722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13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EE96F-5964-F529-0956-37084927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ML algorithms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B724-AC63-BD31-1621-D73428A5C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Decision Tree model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Random Forest Classifier</a:t>
            </a:r>
          </a:p>
          <a:p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XGBoost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Classifier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KNN Classifier</a:t>
            </a:r>
          </a:p>
          <a:p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Autoencoder Neural Network</a:t>
            </a:r>
          </a:p>
          <a:p>
            <a:r>
              <a:rPr lang="en-US" sz="1800" strike="sngStrike" dirty="0">
                <a:solidFill>
                  <a:srgbClr val="C00000"/>
                </a:solidFill>
                <a:latin typeface="Consolas" panose="020B0609020204030204" pitchFamily="49" charset="0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3184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4B700-7C97-777C-7B3A-126A7F3D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993227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Why?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56AC48A3-4628-A0AD-49FC-DAD5DF988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40" name="Rectangle 2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D59D08-BD4B-2BFC-2DEC-1C3940551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78255"/>
              </p:ext>
            </p:extLst>
          </p:nvPr>
        </p:nvGraphicFramePr>
        <p:xfrm>
          <a:off x="1149717" y="1651819"/>
          <a:ext cx="5929422" cy="4291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D142E1-0F49-4E44-CF48-D432E91923A4}"/>
              </a:ext>
            </a:extLst>
          </p:cNvPr>
          <p:cNvSpPr txBox="1"/>
          <p:nvPr/>
        </p:nvSpPr>
        <p:spPr>
          <a:xfrm>
            <a:off x="9310449" y="5026967"/>
            <a:ext cx="2306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  <a:hlinkClick r:id="rId8"/>
              </a:rPr>
              <a:t>https://storyset.com/web</a:t>
            </a:r>
            <a:endParaRPr lang="en-US" sz="1200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7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20E5-A48B-29BA-6A30-1BBBC3C0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7220"/>
            <a:ext cx="8015375" cy="805902"/>
          </a:xfrm>
          <a:solidFill>
            <a:schemeClr val="accent6"/>
          </a:solidFill>
          <a:ln>
            <a:noFill/>
          </a:ln>
        </p:spPr>
        <p:txBody>
          <a:bodyPr anchor="t"/>
          <a:lstStyle/>
          <a:p>
            <a:r>
              <a:rPr lang="en-US" dirty="0">
                <a:latin typeface="Agency FB" panose="020B0503020202020204" pitchFamily="34" charset="0"/>
              </a:rPr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4FB0C-439A-673D-3EA5-DDF56DE2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6" y="2377975"/>
            <a:ext cx="3871949" cy="2581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372D2-3832-4826-E314-C53CA3A5F168}"/>
              </a:ext>
            </a:extLst>
          </p:cNvPr>
          <p:cNvSpPr txBox="1"/>
          <p:nvPr/>
        </p:nvSpPr>
        <p:spPr>
          <a:xfrm>
            <a:off x="0" y="4982883"/>
            <a:ext cx="2407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Decision Tree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83E1CE-19B7-AE6D-4EEC-91529432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227" y="2366060"/>
            <a:ext cx="3905148" cy="2593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61182-5D37-AA2F-4056-EEC4948FAFAD}"/>
              </a:ext>
            </a:extLst>
          </p:cNvPr>
          <p:cNvSpPr txBox="1"/>
          <p:nvPr/>
        </p:nvSpPr>
        <p:spPr>
          <a:xfrm>
            <a:off x="4072525" y="498288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Random Forest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FCEBCF-202B-1EB9-36CB-2F4AD1CFD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57" y="2377975"/>
            <a:ext cx="3905148" cy="25870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D07A94-2602-A76A-4AF7-53E4BB9877A9}"/>
              </a:ext>
            </a:extLst>
          </p:cNvPr>
          <p:cNvSpPr txBox="1"/>
          <p:nvPr/>
        </p:nvSpPr>
        <p:spPr>
          <a:xfrm>
            <a:off x="8136225" y="4982883"/>
            <a:ext cx="203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XGBoost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CBB36DA-4686-47A9-4E63-2BAB948CDB93}"/>
              </a:ext>
            </a:extLst>
          </p:cNvPr>
          <p:cNvSpPr txBox="1">
            <a:spLocks/>
          </p:cNvSpPr>
          <p:nvPr/>
        </p:nvSpPr>
        <p:spPr>
          <a:xfrm>
            <a:off x="4176625" y="5352215"/>
            <a:ext cx="8015375" cy="1126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CA63D5-8D19-4531-1A82-C70604A86332}"/>
              </a:ext>
            </a:extLst>
          </p:cNvPr>
          <p:cNvSpPr txBox="1">
            <a:spLocks/>
          </p:cNvSpPr>
          <p:nvPr/>
        </p:nvSpPr>
        <p:spPr>
          <a:xfrm>
            <a:off x="4176625" y="5739370"/>
            <a:ext cx="8015375" cy="88734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onsolas" panose="020B0609020204030204" pitchFamily="49" charset="0"/>
              </a:rPr>
              <a:t>Feature importance</a:t>
            </a:r>
          </a:p>
          <a:p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77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EEB6F-1044-7CCB-34BA-3F05C9C0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 fontScale="90000"/>
          </a:bodyPr>
          <a:lstStyle/>
          <a:p>
            <a:r>
              <a:rPr lang="en-US" sz="2900" b="0" dirty="0">
                <a:effectLst/>
                <a:latin typeface="Agency FB" panose="020B0503020202020204" pitchFamily="34" charset="0"/>
              </a:rPr>
              <a:t>Lets check how to use feature importance for feature selection (</a:t>
            </a:r>
            <a:r>
              <a:rPr lang="en-US" sz="2900" b="0" dirty="0" err="1">
                <a:effectLst/>
                <a:latin typeface="Agency FB" panose="020B0503020202020204" pitchFamily="34" charset="0"/>
              </a:rPr>
              <a:t>XGBoost</a:t>
            </a:r>
            <a:r>
              <a:rPr lang="en-US" sz="2900" b="0" dirty="0">
                <a:effectLst/>
                <a:latin typeface="Agency FB" panose="020B0503020202020204" pitchFamily="34" charset="0"/>
              </a:rPr>
              <a:t>)</a:t>
            </a:r>
            <a:endParaRPr lang="en-US" sz="2900" dirty="0">
              <a:latin typeface="Agency FB" panose="020B0503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9B41-622A-BCB7-AEFE-707579521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en-US" sz="2000" b="0" i="1" dirty="0">
                <a:effectLst/>
                <a:latin typeface="Consolas" panose="020B0609020204030204" pitchFamily="49" charset="0"/>
              </a:rPr>
              <a:t>Fit model using each importance as a threshold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S</a:t>
            </a:r>
            <a:r>
              <a:rPr lang="en-US" sz="2000" b="0" i="1" dirty="0">
                <a:effectLst/>
                <a:latin typeface="Consolas" panose="020B0609020204030204" pitchFamily="49" charset="0"/>
              </a:rPr>
              <a:t>elect features using threshold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T</a:t>
            </a:r>
            <a:r>
              <a:rPr lang="en-US" sz="2000" b="0" i="1" dirty="0">
                <a:effectLst/>
                <a:latin typeface="Consolas" panose="020B0609020204030204" pitchFamily="49" charset="0"/>
              </a:rPr>
              <a:t>rain model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E</a:t>
            </a:r>
            <a:r>
              <a:rPr lang="en-US" sz="2000" b="0" i="1" dirty="0">
                <a:effectLst/>
                <a:latin typeface="Consolas" panose="020B0609020204030204" pitchFamily="49" charset="0"/>
              </a:rPr>
              <a:t>valuate model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6CA08-F31E-E3C4-2FDF-93456FA79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5" r="2" b="547"/>
          <a:stretch/>
        </p:blipFill>
        <p:spPr>
          <a:xfrm>
            <a:off x="6516851" y="1238081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6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ACEB5-DE91-2FA7-86FC-1E679F13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Agency FB" panose="020B0503020202020204" pitchFamily="34" charset="0"/>
              </a:rPr>
              <a:t>Observation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2D1F3DC1-7757-6B36-4EB5-0BC9174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" y="2872899"/>
            <a:ext cx="6137238" cy="365973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After testing and training for each model, I store the performance results to compare later on.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The ANN Model was left behind in comparison with the other models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(~ 0.4 accuracy), so I didn’t store its results. 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Test/Train Accuracy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Test/Train Precision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Test/Train Recall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Test/Train F1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</p:txBody>
      </p:sp>
      <p:pic>
        <p:nvPicPr>
          <p:cNvPr id="8" name="Content Placeholder 7" descr="Icon&#10;&#10;Description automatically generated with medium confidence">
            <a:extLst>
              <a:ext uri="{FF2B5EF4-FFF2-40B4-BE49-F238E27FC236}">
                <a16:creationId xmlns:a16="http://schemas.microsoft.com/office/drawing/2014/main" id="{13A6E743-4A82-E1BD-4C62-9E03D6FC5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7004954" y="1226370"/>
            <a:ext cx="5087603" cy="507223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6E1C8E-8367-A8FF-29D5-09F27A78A02B}"/>
              </a:ext>
            </a:extLst>
          </p:cNvPr>
          <p:cNvSpPr txBox="1"/>
          <p:nvPr/>
        </p:nvSpPr>
        <p:spPr>
          <a:xfrm>
            <a:off x="5901956" y="565727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  <a:hlinkClick r:id="rId3"/>
              </a:rPr>
              <a:t>https://storyset.com/web</a:t>
            </a:r>
            <a:endParaRPr lang="en-US" sz="1800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7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819EE-B189-6D29-76C3-07132E34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Stored results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2A59F9-3EFF-9037-8083-16B24842C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We can see that the overall better model for this dataset is </a:t>
            </a:r>
            <a:r>
              <a:rPr lang="en-US" sz="2200" dirty="0" err="1"/>
              <a:t>XGBoost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B0F9A-0897-E64A-6F22-C14CD657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397178"/>
            <a:ext cx="10917936" cy="17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34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23476-DF3B-DB82-2D30-9516360D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C22FF7ED-2C60-4831-D6BA-8F993E2D0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62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DD1B2-C4E1-C353-4165-B7C80881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28" y="226985"/>
            <a:ext cx="4977976" cy="145405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Brief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steps</a:t>
            </a:r>
            <a:endParaRPr 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044A-744A-24D6-A74A-94AED25E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25" y="1666638"/>
            <a:ext cx="10934920" cy="4623705"/>
          </a:xfrm>
        </p:spPr>
        <p:txBody>
          <a:bodyPr anchor="ctr">
            <a:normAutofit/>
          </a:bodyPr>
          <a:lstStyle/>
          <a:p>
            <a:pPr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Dealing with a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Dataset</a:t>
            </a:r>
            <a:r>
              <a:rPr lang="en-US" sz="2000" dirty="0">
                <a:latin typeface="Consolas" panose="020B0609020204030204" pitchFamily="49" charset="0"/>
              </a:rPr>
              <a:t> that contains URL link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						</a:t>
            </a:r>
            <a:r>
              <a:rPr lang="en-US" sz="1400" dirty="0">
                <a:latin typeface="Consolas" panose="020B0609020204030204" pitchFamily="49" charset="0"/>
              </a:rPr>
              <a:t>-</a:t>
            </a:r>
            <a:r>
              <a:rPr lang="en-US" sz="1400" dirty="0" err="1">
                <a:latin typeface="Consolas" panose="020B0609020204030204" pitchFamily="49" charset="0"/>
              </a:rPr>
              <a:t>Phishtank</a:t>
            </a:r>
            <a:endParaRPr lang="en-US" sz="2000" dirty="0">
              <a:latin typeface="Consolas" panose="020B0609020204030204" pitchFamily="49" charset="0"/>
            </a:endParaRPr>
          </a:p>
          <a:p>
            <a:pPr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“Engineering” new Features from the URL column</a:t>
            </a:r>
          </a:p>
          <a:p>
            <a:pPr marL="0" indent="0" algn="just">
              <a:buClr>
                <a:schemeClr val="accent2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	- extracting more information [</a:t>
            </a:r>
            <a:r>
              <a:rPr lang="en-US" sz="2000" dirty="0" err="1">
                <a:latin typeface="Consolas" panose="020B0609020204030204" pitchFamily="49" charset="0"/>
              </a:rPr>
              <a:t>Url</a:t>
            </a:r>
            <a:r>
              <a:rPr lang="en-US" sz="2000" dirty="0">
                <a:latin typeface="Consolas" panose="020B0609020204030204" pitchFamily="49" charset="0"/>
              </a:rPr>
              <a:t> based and HTML &amp; JS based]</a:t>
            </a:r>
          </a:p>
          <a:p>
            <a:pPr marL="0" indent="0" algn="r">
              <a:buClr>
                <a:schemeClr val="accent2"/>
              </a:buClr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Creating a new dataset with the added features</a:t>
            </a:r>
          </a:p>
          <a:p>
            <a:pPr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Try ML algorithms for the new dataset</a:t>
            </a:r>
          </a:p>
          <a:p>
            <a:pPr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See how important are the created features for Feature Selection </a:t>
            </a:r>
          </a:p>
          <a:p>
            <a:pPr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Observing and comparing the results of ML models</a:t>
            </a:r>
          </a:p>
          <a:p>
            <a:pPr algn="just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Consolas" panose="020B0609020204030204" pitchFamily="49" charset="0"/>
              </a:rPr>
              <a:t>Conclude with choosing the algorithm that works best for the new dataset.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 descr="Shoe footprints outline">
            <a:extLst>
              <a:ext uri="{FF2B5EF4-FFF2-40B4-BE49-F238E27FC236}">
                <a16:creationId xmlns:a16="http://schemas.microsoft.com/office/drawing/2014/main" id="{0FA4908C-1F50-9DD0-C3B4-F9B50DB5C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651683">
            <a:off x="3302066" y="708652"/>
            <a:ext cx="667186" cy="667186"/>
          </a:xfrm>
          <a:prstGeom prst="rect">
            <a:avLst/>
          </a:prstGeom>
        </p:spPr>
      </p:pic>
      <p:pic>
        <p:nvPicPr>
          <p:cNvPr id="27" name="Graphic 26" descr="Shoe footprints outline">
            <a:extLst>
              <a:ext uri="{FF2B5EF4-FFF2-40B4-BE49-F238E27FC236}">
                <a16:creationId xmlns:a16="http://schemas.microsoft.com/office/drawing/2014/main" id="{8521249F-102A-FE45-80DF-669F095F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651683">
            <a:off x="2577078" y="1219153"/>
            <a:ext cx="477810" cy="477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E8F11-44F8-D89E-C71C-20F141E25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32"/>
          <a:stretch/>
        </p:blipFill>
        <p:spPr>
          <a:xfrm>
            <a:off x="7655603" y="1271714"/>
            <a:ext cx="3931351" cy="15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15719-A1A6-74F6-5048-CCAFFA7A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376" y="718838"/>
            <a:ext cx="4510548" cy="757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Agency FB" panose="020B0503020202020204" pitchFamily="34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2915-C718-CED9-945F-2CEA9C20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233"/>
            <a:ext cx="7316096" cy="5171767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URL Based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114300" indent="-342900">
              <a:buClr>
                <a:schemeClr val="accent2"/>
              </a:buClr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URL length</a:t>
            </a:r>
          </a:p>
          <a:p>
            <a:pPr marL="114300" indent="-342900">
              <a:buClr>
                <a:schemeClr val="accent2"/>
              </a:buClr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URL depth </a:t>
            </a:r>
          </a:p>
          <a:p>
            <a:pPr marL="114300" indent="-342900">
              <a:buClr>
                <a:schemeClr val="accent2"/>
              </a:buClr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Digits count</a:t>
            </a:r>
          </a:p>
          <a:p>
            <a:pPr marL="114300" indent="-342900">
              <a:buClr>
                <a:schemeClr val="accent2"/>
              </a:buClr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Domain name </a:t>
            </a:r>
          </a:p>
          <a:p>
            <a:pPr marL="114300" indent="-342900">
              <a:buClr>
                <a:schemeClr val="accent2"/>
              </a:buClr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Domain Dots count</a:t>
            </a:r>
          </a:p>
          <a:p>
            <a:pPr marL="114300" indent="-342900">
              <a:buClr>
                <a:schemeClr val="accent2"/>
              </a:buClr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Domain length </a:t>
            </a:r>
          </a:p>
          <a:p>
            <a:pPr marL="114300" indent="-342900">
              <a:buClr>
                <a:schemeClr val="accent2"/>
              </a:buClr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Presence of other Features :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- HTTP/HTTPS presence in Domain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- Hyphen presence in URL Domain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- URL @ symbol presence 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- Non ASCII characters in URL 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- IP address presence in URL 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- Transport layer security (TLS) presence in URL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E7A07-993D-9088-8AB1-66857305E154}"/>
              </a:ext>
            </a:extLst>
          </p:cNvPr>
          <p:cNvSpPr txBox="1"/>
          <p:nvPr/>
        </p:nvSpPr>
        <p:spPr>
          <a:xfrm>
            <a:off x="6312137" y="2828848"/>
            <a:ext cx="3930445" cy="2077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HTML &amp; JS Based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Disabled right click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Number of web forwards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Window popup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existance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Hidden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Iframe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redirection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86378-59CC-5706-F0F7-E0C8638C47E9}"/>
              </a:ext>
            </a:extLst>
          </p:cNvPr>
          <p:cNvSpPr txBox="1"/>
          <p:nvPr/>
        </p:nvSpPr>
        <p:spPr>
          <a:xfrm>
            <a:off x="6223820" y="1489833"/>
            <a:ext cx="5313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/>
            <a:r>
              <a:rPr lang="en-US" sz="1800" b="0" dirty="0">
                <a:effectLst/>
                <a:latin typeface="Consolas" panose="020B0609020204030204" pitchFamily="49" charset="0"/>
              </a:rPr>
              <a:t>By doing feature engineering I also make sure that data will be clean 🧹 and ready to use since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160438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E92E50-198E-E7B1-10BD-9E906F7AB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01" b="251"/>
          <a:stretch/>
        </p:blipFill>
        <p:spPr>
          <a:xfrm>
            <a:off x="320040" y="357470"/>
            <a:ext cx="11548872" cy="4230430"/>
          </a:xfrm>
          <a:prstGeom prst="rect">
            <a:avLst/>
          </a:prstGeom>
        </p:spPr>
      </p:pic>
      <p:sp>
        <p:nvSpPr>
          <p:cNvPr id="67" name="Rectangle 62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EE977-F6DE-C68D-DF43-06838EEA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 err="1">
                <a:solidFill>
                  <a:schemeClr val="bg1"/>
                </a:solidFill>
                <a:latin typeface="Agency FB" panose="020B0503020202020204" pitchFamily="34" charset="0"/>
              </a:rPr>
              <a:t>Urls</a:t>
            </a:r>
            <a:r>
              <a:rPr lang="en-US" sz="2800" kern="1200" dirty="0">
                <a:solidFill>
                  <a:schemeClr val="bg1"/>
                </a:solidFill>
                <a:latin typeface="Agency FB" panose="020B0503020202020204" pitchFamily="34" charset="0"/>
              </a:rPr>
              <a:t> Length</a:t>
            </a:r>
          </a:p>
        </p:txBody>
      </p:sp>
      <p:cxnSp>
        <p:nvCxnSpPr>
          <p:cNvPr id="68" name="Straight Connector 64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9">
            <a:extLst>
              <a:ext uri="{FF2B5EF4-FFF2-40B4-BE49-F238E27FC236}">
                <a16:creationId xmlns:a16="http://schemas.microsoft.com/office/drawing/2014/main" id="{5AB85D73-6D3F-F977-AC48-6D7EC131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9936" y="4945370"/>
            <a:ext cx="7738774" cy="1755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limited the graph. from 40 to 60, because that's where I noticed some difference. 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Legitimate URLs start to reduce after 48 and almost completely disappear after 60.</a:t>
            </a:r>
            <a:b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Fishing for Length &gt; 60 </a:t>
            </a:r>
          </a:p>
          <a:p>
            <a:pPr marL="0" indent="0" algn="r">
              <a:buNone/>
            </a:pP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Legitimate for Length &lt;= 48 </a:t>
            </a:r>
          </a:p>
          <a:p>
            <a:pPr marL="0" indent="0" algn="r">
              <a:buNone/>
            </a:pP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Suspicious for the others in-between</a:t>
            </a:r>
            <a:endParaRPr lang="en-US" sz="7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0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EE977-F6DE-C68D-DF43-06838EEA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9" y="5010911"/>
            <a:ext cx="3516260" cy="1435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 err="1">
                <a:solidFill>
                  <a:schemeClr val="bg1"/>
                </a:solidFill>
                <a:latin typeface="Agency FB" panose="020B0503020202020204" pitchFamily="34" charset="0"/>
              </a:rPr>
              <a:t>Urls</a:t>
            </a:r>
            <a:r>
              <a:rPr lang="en-US" sz="2800" kern="1200" dirty="0">
                <a:solidFill>
                  <a:schemeClr val="bg1"/>
                </a:solidFill>
                <a:latin typeface="Agency FB" panose="020B0503020202020204" pitchFamily="34" charset="0"/>
              </a:rPr>
              <a:t> Depth</a:t>
            </a:r>
            <a:br>
              <a:rPr lang="en-US" sz="2600" kern="1200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</a:rPr>
              <a:t>Depth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</a:rPr>
              <a:t> counted from the number of slashes. ‘/’</a:t>
            </a:r>
            <a:endParaRPr lang="en-US" sz="2600" kern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Straight Connector 64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9">
            <a:extLst>
              <a:ext uri="{FF2B5EF4-FFF2-40B4-BE49-F238E27FC236}">
                <a16:creationId xmlns:a16="http://schemas.microsoft.com/office/drawing/2014/main" id="{5AB85D73-6D3F-F977-AC48-6D7EC131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4945370"/>
            <a:ext cx="7417209" cy="15011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Following the same steps as the length above, it is even more noticeable that Legitimate URLs are reduced after 3 and almost not there after 4.</a:t>
            </a:r>
          </a:p>
          <a:p>
            <a:pPr marL="0" indent="0" algn="r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Fishing for Depth &gt; 4 </a:t>
            </a:r>
          </a:p>
          <a:p>
            <a:pPr marL="0" indent="0" algn="r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Legitimate for Length &lt;= 3</a:t>
            </a:r>
          </a:p>
          <a:p>
            <a:pPr marL="0" indent="0" algn="r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Suspicious for the others in-between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A62794-0609-A896-D61A-5881CB5D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3" y="140304"/>
            <a:ext cx="11548871" cy="44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2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EE977-F6DE-C68D-DF43-06838EEA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9" y="5010911"/>
            <a:ext cx="3516260" cy="1435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Agency FB" panose="020B0503020202020204" pitchFamily="34" charset="0"/>
              </a:rPr>
              <a:t>Digits count</a:t>
            </a:r>
          </a:p>
        </p:txBody>
      </p:sp>
      <p:cxnSp>
        <p:nvCxnSpPr>
          <p:cNvPr id="68" name="Straight Connector 64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9">
            <a:extLst>
              <a:ext uri="{FF2B5EF4-FFF2-40B4-BE49-F238E27FC236}">
                <a16:creationId xmlns:a16="http://schemas.microsoft.com/office/drawing/2014/main" id="{5AB85D73-6D3F-F977-AC48-6D7EC131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664" y="4945370"/>
            <a:ext cx="7667045" cy="15011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Noticed that Phishing URLs have a pretty high number of digits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algn="r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Fishing for Count &gt; 4 </a:t>
            </a:r>
          </a:p>
          <a:p>
            <a:pPr marL="0" indent="0" algn="r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Legitimate for Length &lt;= 2</a:t>
            </a:r>
          </a:p>
          <a:p>
            <a:pPr marL="0" indent="0" algn="r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Suspicious for the others in-between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ADC58-45A3-8DF3-49B2-54878B9A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107302"/>
            <a:ext cx="11548872" cy="45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50A25-560B-3CD2-AAF6-D8804665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59" y="1057931"/>
            <a:ext cx="9623404" cy="974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Redirect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8548-AC77-573C-5030-C271CD52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159" y="2199245"/>
            <a:ext cx="10698022" cy="360082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0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 have taken in account that a Legitimate URL should start with HTTPS://</a:t>
            </a:r>
          </a:p>
          <a:p>
            <a:br>
              <a:rPr lang="en-US" sz="20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existence of “//” within the URL path means that the user will be redirected to another website. </a:t>
            </a:r>
          </a:p>
          <a:p>
            <a:r>
              <a:rPr lang="en-US" sz="20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So, in this case the "//" position should be only after HTTPS. Every other location apart from after the S returns a Phishing value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sz="1300" b="0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500" b="0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URL_RedirectPosition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urlData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'URLs'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5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str.rfind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'//'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URL_RedirectPosition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URL_RedirectPosition.apply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Fishing </a:t>
            </a:r>
            <a:r>
              <a:rPr lang="en-US" sz="15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5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5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5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        </a:t>
            </a:r>
            <a:r>
              <a:rPr lang="en-US" sz="15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5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Legitimate)</a:t>
            </a:r>
          </a:p>
          <a:p>
            <a:endParaRPr lang="en-US" sz="1300" b="0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300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5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50A25-560B-3CD2-AAF6-D8804665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59" y="1057931"/>
            <a:ext cx="9623404" cy="974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Domain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8548-AC77-573C-5030-C271CD529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158" y="2428569"/>
            <a:ext cx="10825842" cy="33715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We need to extract the name of the Domain to find out other related features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The domain name is extracted with the help of Regex</a:t>
            </a:r>
          </a:p>
          <a:p>
            <a:endParaRPr lang="en-US" sz="1300" b="0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300" b="0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3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300" b="0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300" b="0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Domain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urlData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'URLs'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str.extract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'^https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://(.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)/'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Domain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Domain.str.replace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'www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kern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300" kern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7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1321</Words>
  <Application>Microsoft Office PowerPoint</Application>
  <PresentationFormat>Widescreen</PresentationFormat>
  <Paragraphs>195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Agency FB</vt:lpstr>
      <vt:lpstr>Arial</vt:lpstr>
      <vt:lpstr>Calibri</vt:lpstr>
      <vt:lpstr>Calibri Light</vt:lpstr>
      <vt:lpstr>Consolas</vt:lpstr>
      <vt:lpstr>Courier New</vt:lpstr>
      <vt:lpstr>Tw Cen MT</vt:lpstr>
      <vt:lpstr>Office Theme</vt:lpstr>
      <vt:lpstr>PowerPoint Presentation</vt:lpstr>
      <vt:lpstr>Why?</vt:lpstr>
      <vt:lpstr>Brief steps</vt:lpstr>
      <vt:lpstr>Feature engineering</vt:lpstr>
      <vt:lpstr>Urls Length</vt:lpstr>
      <vt:lpstr>Urls Depth  Depth counted from the number of slashes. ‘/’</vt:lpstr>
      <vt:lpstr>Digits count</vt:lpstr>
      <vt:lpstr>Redirect position</vt:lpstr>
      <vt:lpstr>Domain name</vt:lpstr>
      <vt:lpstr>Domain features</vt:lpstr>
      <vt:lpstr>Presence of other features in URLs</vt:lpstr>
      <vt:lpstr>HTML and JS Based</vt:lpstr>
      <vt:lpstr>HTML and JS Based</vt:lpstr>
      <vt:lpstr>HTML and JS Based</vt:lpstr>
      <vt:lpstr>HTML and JS Based</vt:lpstr>
      <vt:lpstr>HTML and JS Based</vt:lpstr>
      <vt:lpstr>HTML and JS Based</vt:lpstr>
      <vt:lpstr>The new dataset</vt:lpstr>
      <vt:lpstr>ML algorithms to try</vt:lpstr>
      <vt:lpstr>Feature importance</vt:lpstr>
      <vt:lpstr>Lets check how to use feature importance for feature selection (XGBoost)</vt:lpstr>
      <vt:lpstr>Observation</vt:lpstr>
      <vt:lpstr>Stored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Kicaj Orea (Student Com21)</dc:creator>
  <cp:lastModifiedBy>Kicaj Orea (Student Com21)</cp:lastModifiedBy>
  <cp:revision>70</cp:revision>
  <dcterms:created xsi:type="dcterms:W3CDTF">2022-04-13T09:05:55Z</dcterms:created>
  <dcterms:modified xsi:type="dcterms:W3CDTF">2022-05-31T08:19:12Z</dcterms:modified>
</cp:coreProperties>
</file>