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6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7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2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B3358-4190-4E62-8465-D7022811132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E041-2A61-4594-A458-6AB009C9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תוצאת תמונה עבור ‪mars rover sketch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31" y="3602809"/>
            <a:ext cx="197866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תוצאת תמונה עבור ‪mars rover sketch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26157" y="1042741"/>
            <a:ext cx="199288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744" y="536638"/>
            <a:ext cx="2314575" cy="2200275"/>
          </a:xfrm>
          <a:prstGeom prst="rect">
            <a:avLst/>
          </a:prstGeom>
        </p:spPr>
      </p:pic>
      <p:pic>
        <p:nvPicPr>
          <p:cNvPr id="1030" name="Picture 6" descr="תוצאת תמונה עבור ‪Dodecahedron sketch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77" y="3205313"/>
            <a:ext cx="2212721" cy="21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תוצאת תמונה עבור ‪Dodecahedron sketch‬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365" y="1593912"/>
            <a:ext cx="2212721" cy="21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341361" y="3905752"/>
                <a:ext cx="6088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361" y="3905752"/>
                <a:ext cx="608821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86785" y="1316213"/>
                <a:ext cx="6183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85" y="1316213"/>
                <a:ext cx="61831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90073" y="2736913"/>
                <a:ext cx="6665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073" y="2736913"/>
                <a:ext cx="66652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311649" y="4263083"/>
                <a:ext cx="676019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49" y="4263083"/>
                <a:ext cx="676019" cy="10772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4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Shani</dc:creator>
  <cp:lastModifiedBy>Guy Shani</cp:lastModifiedBy>
  <cp:revision>3</cp:revision>
  <dcterms:created xsi:type="dcterms:W3CDTF">2019-11-19T17:28:30Z</dcterms:created>
  <dcterms:modified xsi:type="dcterms:W3CDTF">2019-11-19T17:52:46Z</dcterms:modified>
</cp:coreProperties>
</file>