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5" r:id="rId4"/>
    <p:sldId id="265" r:id="rId5"/>
    <p:sldId id="266" r:id="rId6"/>
    <p:sldId id="274" r:id="rId7"/>
    <p:sldId id="268" r:id="rId8"/>
    <p:sldId id="269" r:id="rId9"/>
    <p:sldId id="270" r:id="rId10"/>
    <p:sldId id="273" r:id="rId11"/>
    <p:sldId id="267" r:id="rId12"/>
    <p:sldId id="257" r:id="rId13"/>
    <p:sldId id="258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6171" autoAdjust="0"/>
  </p:normalViewPr>
  <p:slideViewPr>
    <p:cSldViewPr>
      <p:cViewPr varScale="1">
        <p:scale>
          <a:sx n="100" d="100"/>
          <a:sy n="100" d="100"/>
        </p:scale>
        <p:origin x="-193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57B6FA-E93A-4785-A176-7DF3391ACD55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7138C14-6E07-450F-BCB7-92BC77A170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7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2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NL1</a:t>
            </a:r>
          </a:p>
          <a:p>
            <a:pPr algn="l" rtl="0"/>
            <a:r>
              <a:rPr lang="en-US" dirty="0" smtClean="0"/>
              <a:t>P1</a:t>
            </a:r>
          </a:p>
          <a:p>
            <a:pPr algn="l" rtl="0"/>
            <a:r>
              <a:rPr lang="en-US" smtClean="0"/>
              <a:t>P2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38C14-6E07-450F-BCB7-92BC77A1708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5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81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5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55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2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1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96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6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2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928B-F73E-4772-AD61-4273D41987E8}" type="datetimeFigureOut">
              <a:rPr lang="he-IL" smtClean="0"/>
              <a:t>כ"ה/תמוז/תשע"ד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79DF-47B8-4056-9540-B3EAE30AC7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4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0162" y="3140968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4" name="Group 13"/>
          <p:cNvGrpSpPr/>
          <p:nvPr/>
        </p:nvGrpSpPr>
        <p:grpSpPr>
          <a:xfrm>
            <a:off x="5266538" y="3142977"/>
            <a:ext cx="468052" cy="319435"/>
            <a:chOff x="1997714" y="1556792"/>
            <a:chExt cx="468052" cy="319435"/>
          </a:xfrm>
        </p:grpSpPr>
        <p:sp>
          <p:nvSpPr>
            <p:cNvPr id="5" name="Oval 4"/>
            <p:cNvSpPr/>
            <p:nvPr/>
          </p:nvSpPr>
          <p:spPr>
            <a:xfrm>
              <a:off x="2051720" y="1565176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Multiply 8"/>
            <p:cNvSpPr/>
            <p:nvPr/>
          </p:nvSpPr>
          <p:spPr>
            <a:xfrm>
              <a:off x="1997714" y="1556792"/>
              <a:ext cx="468052" cy="319435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" name="Oval 10"/>
          <p:cNvSpPr/>
          <p:nvPr/>
        </p:nvSpPr>
        <p:spPr>
          <a:xfrm>
            <a:off x="2505951" y="314096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Group 14"/>
          <p:cNvGrpSpPr/>
          <p:nvPr/>
        </p:nvGrpSpPr>
        <p:grpSpPr>
          <a:xfrm>
            <a:off x="6928309" y="3151361"/>
            <a:ext cx="468052" cy="319435"/>
            <a:chOff x="3365866" y="1577851"/>
            <a:chExt cx="468052" cy="319435"/>
          </a:xfrm>
        </p:grpSpPr>
        <p:sp>
          <p:nvSpPr>
            <p:cNvPr id="10" name="Oval 9"/>
            <p:cNvSpPr/>
            <p:nvPr/>
          </p:nvSpPr>
          <p:spPr>
            <a:xfrm>
              <a:off x="3419872" y="159355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365866" y="1577851"/>
              <a:ext cx="468052" cy="319435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63688" y="3573016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Potential Lead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3723967" y="357949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Lead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840077" y="3573016"/>
            <a:ext cx="12061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Non Lead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6334242" y="3600822"/>
            <a:ext cx="212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Acquired Non Lead</a:t>
            </a:r>
            <a:endParaRPr lang="he-IL" dirty="0"/>
          </a:p>
        </p:txBody>
      </p:sp>
      <p:sp>
        <p:nvSpPr>
          <p:cNvPr id="20" name="Oval 19"/>
          <p:cNvSpPr/>
          <p:nvPr/>
        </p:nvSpPr>
        <p:spPr>
          <a:xfrm>
            <a:off x="1115616" y="314096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575556" y="3573016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Target</a:t>
            </a:r>
            <a:endParaRPr lang="he-IL" dirty="0"/>
          </a:p>
        </p:txBody>
      </p:sp>
      <p:sp>
        <p:nvSpPr>
          <p:cNvPr id="22" name="Oval 21"/>
          <p:cNvSpPr/>
          <p:nvPr/>
        </p:nvSpPr>
        <p:spPr>
          <a:xfrm>
            <a:off x="1158380" y="3208549"/>
            <a:ext cx="279648" cy="1528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41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73" y="298494"/>
            <a:ext cx="8229600" cy="1143000"/>
          </a:xfrm>
        </p:spPr>
        <p:txBody>
          <a:bodyPr/>
          <a:lstStyle/>
          <a:p>
            <a:r>
              <a:rPr lang="en-US" dirty="0" smtClean="0"/>
              <a:t>FM</a:t>
            </a:r>
            <a:endParaRPr lang="he-IL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609" y="1472687"/>
            <a:ext cx="3992617" cy="2944783"/>
            <a:chOff x="2555609" y="1472687"/>
            <a:chExt cx="3992617" cy="2944783"/>
          </a:xfrm>
        </p:grpSpPr>
        <p:sp>
          <p:nvSpPr>
            <p:cNvPr id="4" name="Oval 3"/>
            <p:cNvSpPr/>
            <p:nvPr/>
          </p:nvSpPr>
          <p:spPr>
            <a:xfrm>
              <a:off x="3787039" y="3710676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Oval 4"/>
            <p:cNvSpPr/>
            <p:nvPr/>
          </p:nvSpPr>
          <p:spPr>
            <a:xfrm>
              <a:off x="2875937" y="278092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Straight Connector 10"/>
            <p:cNvCxnSpPr>
              <a:stCxn id="4" idx="1"/>
              <a:endCxn id="5" idx="4"/>
            </p:cNvCxnSpPr>
            <p:nvPr/>
          </p:nvCxnSpPr>
          <p:spPr>
            <a:xfrm flipH="1" flipV="1">
              <a:off x="3055957" y="3068960"/>
              <a:ext cx="783809" cy="6838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5609" y="2366592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L1</a:t>
              </a:r>
              <a:endParaRPr lang="he-I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2757" y="4048138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P1</a:t>
              </a:r>
              <a:endParaRPr lang="he-IL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954160" y="3673171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706882" y="2739926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>
              <a:stCxn id="24" idx="4"/>
              <a:endCxn id="61" idx="0"/>
            </p:cNvCxnSpPr>
            <p:nvPr/>
          </p:nvCxnSpPr>
          <p:spPr>
            <a:xfrm>
              <a:off x="4886902" y="3027958"/>
              <a:ext cx="12953" cy="637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1" idx="6"/>
              <a:endCxn id="22" idx="2"/>
            </p:cNvCxnSpPr>
            <p:nvPr/>
          </p:nvCxnSpPr>
          <p:spPr>
            <a:xfrm>
              <a:off x="5079875" y="3809733"/>
              <a:ext cx="874285" cy="74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57867" y="2321594"/>
              <a:ext cx="7238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L2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06882" y="3998708"/>
              <a:ext cx="8012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ANL1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07571" y="4005064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P2</a:t>
              </a:r>
              <a:endParaRPr lang="he-IL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793932" y="1849251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Oval 58"/>
            <p:cNvSpPr/>
            <p:nvPr/>
          </p:nvSpPr>
          <p:spPr>
            <a:xfrm>
              <a:off x="3836696" y="1916832"/>
              <a:ext cx="279648" cy="1528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65829" y="3650015"/>
              <a:ext cx="468052" cy="319435"/>
              <a:chOff x="3365866" y="1577851"/>
              <a:chExt cx="468052" cy="31943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Multiply 61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81" name="Straight Connector 80"/>
            <p:cNvCxnSpPr>
              <a:stCxn id="4" idx="7"/>
              <a:endCxn id="24" idx="4"/>
            </p:cNvCxnSpPr>
            <p:nvPr/>
          </p:nvCxnSpPr>
          <p:spPr>
            <a:xfrm flipV="1">
              <a:off x="4094352" y="3027958"/>
              <a:ext cx="792550" cy="7248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" idx="0"/>
              <a:endCxn id="58" idx="3"/>
            </p:cNvCxnSpPr>
            <p:nvPr/>
          </p:nvCxnSpPr>
          <p:spPr>
            <a:xfrm flipV="1">
              <a:off x="3055957" y="2095102"/>
              <a:ext cx="790702" cy="6858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24" idx="0"/>
              <a:endCxn id="58" idx="5"/>
            </p:cNvCxnSpPr>
            <p:nvPr/>
          </p:nvCxnSpPr>
          <p:spPr>
            <a:xfrm flipH="1" flipV="1">
              <a:off x="4101245" y="2095102"/>
              <a:ext cx="785657" cy="6448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646731" y="1472687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459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512" y="764704"/>
            <a:ext cx="8064896" cy="3960440"/>
            <a:chOff x="1530896" y="2341236"/>
            <a:chExt cx="4692678" cy="2129002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30896" y="2341236"/>
              <a:ext cx="4692678" cy="2129002"/>
              <a:chOff x="315725" y="1352000"/>
              <a:chExt cx="4692678" cy="212900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37013" y="175463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573778" y="270238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42712" y="267978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397465" y="1770332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83568" y="270892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227593" y="270892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3322089" y="2689597"/>
                <a:ext cx="468052" cy="319435"/>
                <a:chOff x="1997714" y="1556792"/>
                <a:chExt cx="468052" cy="319435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3926792" y="2708920"/>
                <a:ext cx="468052" cy="319435"/>
                <a:chOff x="1997714" y="1556792"/>
                <a:chExt cx="468052" cy="319435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118" name="Oval 117"/>
              <p:cNvSpPr/>
              <p:nvPr/>
            </p:nvSpPr>
            <p:spPr>
              <a:xfrm>
                <a:off x="4531218" y="270238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19" name="Straight Connector 118"/>
              <p:cNvCxnSpPr>
                <a:endCxn id="114" idx="0"/>
              </p:cNvCxnSpPr>
              <p:nvPr/>
            </p:nvCxnSpPr>
            <p:spPr>
              <a:xfrm flipH="1">
                <a:off x="863588" y="1997345"/>
                <a:ext cx="592285" cy="711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79" idx="4"/>
                <a:endCxn id="115" idx="0"/>
              </p:cNvCxnSpPr>
              <p:nvPr/>
            </p:nvCxnSpPr>
            <p:spPr>
              <a:xfrm flipH="1">
                <a:off x="1407613" y="2058364"/>
                <a:ext cx="169872" cy="650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79" idx="5"/>
                <a:endCxn id="112" idx="0"/>
              </p:cNvCxnSpPr>
              <p:nvPr/>
            </p:nvCxnSpPr>
            <p:spPr>
              <a:xfrm>
                <a:off x="1704778" y="2016183"/>
                <a:ext cx="217954" cy="663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0" idx="3"/>
                <a:endCxn id="181" idx="7"/>
              </p:cNvCxnSpPr>
              <p:nvPr/>
            </p:nvCxnSpPr>
            <p:spPr>
              <a:xfrm flipH="1">
                <a:off x="2881091" y="2000481"/>
                <a:ext cx="608649" cy="7440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79" idx="5"/>
                <a:endCxn id="181" idx="1"/>
              </p:cNvCxnSpPr>
              <p:nvPr/>
            </p:nvCxnSpPr>
            <p:spPr>
              <a:xfrm>
                <a:off x="1704778" y="2016183"/>
                <a:ext cx="921727" cy="7283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10" idx="4"/>
                <a:endCxn id="177" idx="0"/>
              </p:cNvCxnSpPr>
              <p:nvPr/>
            </p:nvCxnSpPr>
            <p:spPr>
              <a:xfrm flipH="1">
                <a:off x="3556115" y="2042662"/>
                <a:ext cx="60918" cy="6553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10" idx="4"/>
                <a:endCxn id="175" idx="0"/>
              </p:cNvCxnSpPr>
              <p:nvPr/>
            </p:nvCxnSpPr>
            <p:spPr>
              <a:xfrm>
                <a:off x="3617033" y="2042662"/>
                <a:ext cx="543785" cy="6746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10" idx="4"/>
                <a:endCxn id="118" idx="0"/>
              </p:cNvCxnSpPr>
              <p:nvPr/>
            </p:nvCxnSpPr>
            <p:spPr>
              <a:xfrm>
                <a:off x="3617033" y="2042662"/>
                <a:ext cx="1094205" cy="6597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1397465" y="1352000"/>
                <a:ext cx="72380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L1</a:t>
                </a:r>
                <a:endParaRPr lang="he-IL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15725" y="3028355"/>
                <a:ext cx="72380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L3</a:t>
                </a:r>
                <a:endParaRPr lang="he-IL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146481" y="3029114"/>
                <a:ext cx="47718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L4</a:t>
                </a:r>
                <a:endParaRPr lang="he-IL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531218" y="3083809"/>
                <a:ext cx="47718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L4</a:t>
                </a:r>
                <a:endParaRPr lang="he-IL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547664" y="3059668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P1</a:t>
                </a:r>
                <a:endParaRPr lang="he-IL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347169" y="3083809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P2</a:t>
                </a:r>
                <a:endParaRPr lang="he-IL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156398" y="3111670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NL2</a:t>
                </a:r>
                <a:endParaRPr lang="he-IL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888925" y="3103545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NL3</a:t>
                </a:r>
                <a:endParaRPr lang="he-IL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4537260" y="2341236"/>
              <a:ext cx="6047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L2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076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" y="260648"/>
            <a:ext cx="8229600" cy="1143000"/>
          </a:xfrm>
        </p:spPr>
        <p:txBody>
          <a:bodyPr/>
          <a:lstStyle/>
          <a:p>
            <a:r>
              <a:rPr lang="en-US" dirty="0" smtClean="0"/>
              <a:t>TEMPLATE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8015876" y="3973215"/>
            <a:ext cx="468052" cy="319435"/>
            <a:chOff x="3365866" y="1577851"/>
            <a:chExt cx="468052" cy="319435"/>
          </a:xfrm>
        </p:grpSpPr>
        <p:sp>
          <p:nvSpPr>
            <p:cNvPr id="10" name="Oval 9"/>
            <p:cNvSpPr/>
            <p:nvPr/>
          </p:nvSpPr>
          <p:spPr>
            <a:xfrm>
              <a:off x="3419872" y="159355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3365866" y="1577851"/>
              <a:ext cx="468052" cy="319435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Oval 11"/>
          <p:cNvSpPr/>
          <p:nvPr/>
        </p:nvSpPr>
        <p:spPr>
          <a:xfrm>
            <a:off x="8156823" y="2536726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/>
          <p:cNvGrpSpPr/>
          <p:nvPr/>
        </p:nvGrpSpPr>
        <p:grpSpPr>
          <a:xfrm>
            <a:off x="774002" y="2060848"/>
            <a:ext cx="4514580" cy="1800200"/>
            <a:chOff x="774002" y="2060848"/>
            <a:chExt cx="4514580" cy="1800200"/>
          </a:xfrm>
        </p:grpSpPr>
        <p:sp>
          <p:nvSpPr>
            <p:cNvPr id="4" name="Oval 3"/>
            <p:cNvSpPr/>
            <p:nvPr/>
          </p:nvSpPr>
          <p:spPr>
            <a:xfrm>
              <a:off x="880778" y="242088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38164" y="3159274"/>
              <a:ext cx="468052" cy="319435"/>
              <a:chOff x="1997714" y="1556792"/>
              <a:chExt cx="468052" cy="31943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Multiply 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2892896" y="319067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532967" y="2387650"/>
              <a:ext cx="468052" cy="319435"/>
              <a:chOff x="3365866" y="1577851"/>
              <a:chExt cx="468052" cy="31943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17508" y="2387650"/>
              <a:ext cx="468052" cy="319435"/>
              <a:chOff x="3365866" y="1577851"/>
              <a:chExt cx="468052" cy="31943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563888" y="242396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4283968" y="242396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4880570" y="2425501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4246984" y="319067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Connector 23"/>
            <p:cNvCxnSpPr>
              <a:stCxn id="4" idx="4"/>
              <a:endCxn id="6" idx="0"/>
            </p:cNvCxnSpPr>
            <p:nvPr/>
          </p:nvCxnSpPr>
          <p:spPr>
            <a:xfrm>
              <a:off x="1060798" y="2708920"/>
              <a:ext cx="111392" cy="458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8" idx="1"/>
            </p:cNvCxnSpPr>
            <p:nvPr/>
          </p:nvCxnSpPr>
          <p:spPr>
            <a:xfrm>
              <a:off x="1188091" y="2666739"/>
              <a:ext cx="1757532" cy="566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2"/>
              <a:endCxn id="8" idx="0"/>
            </p:cNvCxnSpPr>
            <p:nvPr/>
          </p:nvCxnSpPr>
          <p:spPr>
            <a:xfrm>
              <a:off x="1888605" y="2630365"/>
              <a:ext cx="1184311" cy="5603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5"/>
              <a:endCxn id="8" idx="0"/>
            </p:cNvCxnSpPr>
            <p:nvPr/>
          </p:nvCxnSpPr>
          <p:spPr>
            <a:xfrm>
              <a:off x="2578827" y="2649203"/>
              <a:ext cx="494089" cy="541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4"/>
              <a:endCxn id="8" idx="0"/>
            </p:cNvCxnSpPr>
            <p:nvPr/>
          </p:nvCxnSpPr>
          <p:spPr>
            <a:xfrm flipH="1">
              <a:off x="3072916" y="2711995"/>
              <a:ext cx="670992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9" idx="4"/>
              <a:endCxn id="22" idx="0"/>
            </p:cNvCxnSpPr>
            <p:nvPr/>
          </p:nvCxnSpPr>
          <p:spPr>
            <a:xfrm>
              <a:off x="3743908" y="2711995"/>
              <a:ext cx="683096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0" idx="4"/>
              <a:endCxn id="22" idx="0"/>
            </p:cNvCxnSpPr>
            <p:nvPr/>
          </p:nvCxnSpPr>
          <p:spPr>
            <a:xfrm flipH="1">
              <a:off x="4427004" y="2711995"/>
              <a:ext cx="36984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4"/>
              <a:endCxn id="22" idx="0"/>
            </p:cNvCxnSpPr>
            <p:nvPr/>
          </p:nvCxnSpPr>
          <p:spPr>
            <a:xfrm flipH="1">
              <a:off x="4427004" y="2713533"/>
              <a:ext cx="633586" cy="4771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4002" y="206084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L1</a:t>
              </a:r>
              <a:endParaRPr lang="he-IL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2210" y="2078682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ANL1</a:t>
              </a:r>
              <a:endParaRPr lang="he-IL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31068" y="2060848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ANL2</a:t>
              </a:r>
              <a:endParaRPr lang="he-IL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63888" y="2079873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L2</a:t>
              </a:r>
              <a:endParaRPr lang="he-IL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3968" y="2065734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L3</a:t>
              </a:r>
              <a:endParaRPr lang="he-IL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8542" y="2065733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L4</a:t>
              </a:r>
              <a:endParaRPr lang="he-IL" sz="1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6640" y="3502695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NL1</a:t>
              </a:r>
              <a:endParaRPr lang="he-IL" sz="1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75514" y="3515718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P1</a:t>
              </a:r>
              <a:endParaRPr lang="he-IL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9602" y="3553271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P2</a:t>
              </a:r>
              <a:endParaRPr lang="he-IL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61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FIFONL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8015876" y="3973215"/>
            <a:ext cx="468052" cy="319435"/>
            <a:chOff x="3365866" y="1577851"/>
            <a:chExt cx="468052" cy="319435"/>
          </a:xfrm>
        </p:grpSpPr>
        <p:sp>
          <p:nvSpPr>
            <p:cNvPr id="10" name="Oval 9"/>
            <p:cNvSpPr/>
            <p:nvPr/>
          </p:nvSpPr>
          <p:spPr>
            <a:xfrm>
              <a:off x="3419872" y="159355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3365866" y="1577851"/>
              <a:ext cx="468052" cy="319435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Oval 11"/>
          <p:cNvSpPr/>
          <p:nvPr/>
        </p:nvSpPr>
        <p:spPr>
          <a:xfrm>
            <a:off x="8156823" y="2536726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/>
          <p:cNvGrpSpPr/>
          <p:nvPr/>
        </p:nvGrpSpPr>
        <p:grpSpPr>
          <a:xfrm>
            <a:off x="774002" y="2060848"/>
            <a:ext cx="4514580" cy="1800200"/>
            <a:chOff x="774002" y="2060848"/>
            <a:chExt cx="4514580" cy="1800200"/>
          </a:xfrm>
        </p:grpSpPr>
        <p:sp>
          <p:nvSpPr>
            <p:cNvPr id="4" name="Oval 3"/>
            <p:cNvSpPr/>
            <p:nvPr/>
          </p:nvSpPr>
          <p:spPr>
            <a:xfrm>
              <a:off x="880778" y="242088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38164" y="3159274"/>
              <a:ext cx="468052" cy="319435"/>
              <a:chOff x="1997714" y="1556792"/>
              <a:chExt cx="468052" cy="31943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Multiply 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2892896" y="319067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532967" y="2387650"/>
              <a:ext cx="468052" cy="319435"/>
              <a:chOff x="3365866" y="1577851"/>
              <a:chExt cx="468052" cy="31943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17508" y="2387650"/>
              <a:ext cx="468052" cy="319435"/>
              <a:chOff x="3365866" y="1577851"/>
              <a:chExt cx="468052" cy="31943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563888" y="242396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4283968" y="242396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4880570" y="2425501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4246984" y="319067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Connector 23"/>
            <p:cNvCxnSpPr>
              <a:stCxn id="4" idx="4"/>
              <a:endCxn id="6" idx="0"/>
            </p:cNvCxnSpPr>
            <p:nvPr/>
          </p:nvCxnSpPr>
          <p:spPr>
            <a:xfrm>
              <a:off x="1060798" y="2708920"/>
              <a:ext cx="111392" cy="458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8" idx="1"/>
            </p:cNvCxnSpPr>
            <p:nvPr/>
          </p:nvCxnSpPr>
          <p:spPr>
            <a:xfrm>
              <a:off x="1188091" y="2666739"/>
              <a:ext cx="1757532" cy="566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2"/>
              <a:endCxn id="8" idx="0"/>
            </p:cNvCxnSpPr>
            <p:nvPr/>
          </p:nvCxnSpPr>
          <p:spPr>
            <a:xfrm>
              <a:off x="1888605" y="2630365"/>
              <a:ext cx="1184311" cy="5603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5"/>
              <a:endCxn id="8" idx="0"/>
            </p:cNvCxnSpPr>
            <p:nvPr/>
          </p:nvCxnSpPr>
          <p:spPr>
            <a:xfrm>
              <a:off x="2578827" y="2649203"/>
              <a:ext cx="494089" cy="541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4"/>
              <a:endCxn id="8" idx="0"/>
            </p:cNvCxnSpPr>
            <p:nvPr/>
          </p:nvCxnSpPr>
          <p:spPr>
            <a:xfrm flipH="1">
              <a:off x="3072916" y="2711995"/>
              <a:ext cx="670992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9" idx="4"/>
              <a:endCxn id="22" idx="0"/>
            </p:cNvCxnSpPr>
            <p:nvPr/>
          </p:nvCxnSpPr>
          <p:spPr>
            <a:xfrm>
              <a:off x="3743908" y="2711995"/>
              <a:ext cx="683096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0" idx="4"/>
              <a:endCxn id="22" idx="0"/>
            </p:cNvCxnSpPr>
            <p:nvPr/>
          </p:nvCxnSpPr>
          <p:spPr>
            <a:xfrm flipH="1">
              <a:off x="4427004" y="2711995"/>
              <a:ext cx="36984" cy="4786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4"/>
              <a:endCxn id="22" idx="0"/>
            </p:cNvCxnSpPr>
            <p:nvPr/>
          </p:nvCxnSpPr>
          <p:spPr>
            <a:xfrm flipH="1">
              <a:off x="4427004" y="2713533"/>
              <a:ext cx="633586" cy="4771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4002" y="206084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L1</a:t>
              </a:r>
              <a:endParaRPr lang="he-IL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2210" y="2078682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/>
                <a:t>A</a:t>
              </a:r>
              <a:r>
                <a:rPr lang="en-US" sz="1400" b="1" dirty="0" smtClean="0"/>
                <a:t>NL1</a:t>
              </a:r>
              <a:endParaRPr lang="he-IL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31068" y="2060848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ANL2</a:t>
              </a:r>
              <a:endParaRPr lang="he-IL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63888" y="2079873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L2</a:t>
              </a:r>
              <a:endParaRPr lang="he-IL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3968" y="2065734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L3</a:t>
              </a:r>
              <a:endParaRPr lang="he-IL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8542" y="2065733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L4</a:t>
              </a:r>
              <a:endParaRPr lang="he-IL" sz="1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6640" y="3502695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NL1</a:t>
              </a:r>
              <a:endParaRPr lang="he-IL" sz="1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75514" y="3515718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P1</a:t>
              </a:r>
              <a:endParaRPr lang="he-IL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9602" y="3553271"/>
              <a:ext cx="59480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/>
                <a:t>P2</a:t>
              </a:r>
              <a:endParaRPr lang="he-IL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327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2" y="260648"/>
            <a:ext cx="8229600" cy="1143000"/>
          </a:xfrm>
        </p:spPr>
        <p:txBody>
          <a:bodyPr/>
          <a:lstStyle/>
          <a:p>
            <a:r>
              <a:rPr lang="en-US" dirty="0" smtClean="0"/>
              <a:t>BASIC</a:t>
            </a:r>
            <a:endParaRPr lang="he-IL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359532" y="1844824"/>
            <a:ext cx="6660740" cy="2736304"/>
            <a:chOff x="359532" y="1844824"/>
            <a:chExt cx="6660740" cy="2736304"/>
          </a:xfrm>
        </p:grpSpPr>
        <p:sp>
          <p:nvSpPr>
            <p:cNvPr id="4" name="Oval 3"/>
            <p:cNvSpPr/>
            <p:nvPr/>
          </p:nvSpPr>
          <p:spPr>
            <a:xfrm>
              <a:off x="1012921" y="2230686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Oval 4"/>
            <p:cNvSpPr/>
            <p:nvPr/>
          </p:nvSpPr>
          <p:spPr>
            <a:xfrm>
              <a:off x="3580670" y="2188177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5275406" y="2152601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3280" y="1916832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a</a:t>
              </a:r>
              <a:endParaRPr lang="he-IL" sz="14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9532" y="396445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973639" y="396445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1583668" y="3971899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2136171" y="3971899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2883390" y="3949227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956866" y="3925190"/>
              <a:ext cx="468052" cy="319435"/>
              <a:chOff x="1997714" y="1556792"/>
              <a:chExt cx="468052" cy="319435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22551" y="3948209"/>
              <a:ext cx="468052" cy="319435"/>
              <a:chOff x="1997714" y="1556792"/>
              <a:chExt cx="468052" cy="31943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Multiply 19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4634429" y="394473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83373" y="3912778"/>
              <a:ext cx="468052" cy="319435"/>
              <a:chOff x="1997714" y="1556792"/>
              <a:chExt cx="468052" cy="31943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47414" y="3904822"/>
              <a:ext cx="468052" cy="319435"/>
              <a:chOff x="1997714" y="1556792"/>
              <a:chExt cx="468052" cy="31943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6660232" y="3920523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Straight Connector 28"/>
            <p:cNvCxnSpPr>
              <a:stCxn id="4" idx="4"/>
              <a:endCxn id="10" idx="0"/>
            </p:cNvCxnSpPr>
            <p:nvPr/>
          </p:nvCxnSpPr>
          <p:spPr>
            <a:xfrm flipH="1">
              <a:off x="539552" y="2518718"/>
              <a:ext cx="653389" cy="1445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4"/>
              <a:endCxn id="11" idx="0"/>
            </p:cNvCxnSpPr>
            <p:nvPr/>
          </p:nvCxnSpPr>
          <p:spPr>
            <a:xfrm flipH="1">
              <a:off x="1153659" y="2518718"/>
              <a:ext cx="39282" cy="1445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4"/>
              <a:endCxn id="12" idx="0"/>
            </p:cNvCxnSpPr>
            <p:nvPr/>
          </p:nvCxnSpPr>
          <p:spPr>
            <a:xfrm>
              <a:off x="1192941" y="2518718"/>
              <a:ext cx="570747" cy="14531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" idx="4"/>
              <a:endCxn id="13" idx="0"/>
            </p:cNvCxnSpPr>
            <p:nvPr/>
          </p:nvCxnSpPr>
          <p:spPr>
            <a:xfrm>
              <a:off x="1192941" y="2518718"/>
              <a:ext cx="1123250" cy="14531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" idx="4"/>
              <a:endCxn id="14" idx="0"/>
            </p:cNvCxnSpPr>
            <p:nvPr/>
          </p:nvCxnSpPr>
          <p:spPr>
            <a:xfrm flipH="1">
              <a:off x="3063410" y="2476209"/>
              <a:ext cx="697280" cy="1473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4"/>
              <a:endCxn id="19" idx="0"/>
            </p:cNvCxnSpPr>
            <p:nvPr/>
          </p:nvCxnSpPr>
          <p:spPr>
            <a:xfrm flipH="1">
              <a:off x="3656577" y="2476209"/>
              <a:ext cx="104113" cy="1480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4"/>
              <a:endCxn id="16" idx="0"/>
            </p:cNvCxnSpPr>
            <p:nvPr/>
          </p:nvCxnSpPr>
          <p:spPr>
            <a:xfrm>
              <a:off x="3760690" y="2476209"/>
              <a:ext cx="430202" cy="14573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" idx="4"/>
              <a:endCxn id="21" idx="0"/>
            </p:cNvCxnSpPr>
            <p:nvPr/>
          </p:nvCxnSpPr>
          <p:spPr>
            <a:xfrm>
              <a:off x="3760690" y="2476209"/>
              <a:ext cx="1053759" cy="14685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" idx="4"/>
              <a:endCxn id="21" idx="0"/>
            </p:cNvCxnSpPr>
            <p:nvPr/>
          </p:nvCxnSpPr>
          <p:spPr>
            <a:xfrm flipH="1">
              <a:off x="4814449" y="2440633"/>
              <a:ext cx="640977" cy="1504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4"/>
              <a:endCxn id="26" idx="0"/>
            </p:cNvCxnSpPr>
            <p:nvPr/>
          </p:nvCxnSpPr>
          <p:spPr>
            <a:xfrm>
              <a:off x="5455426" y="2440633"/>
              <a:ext cx="126014" cy="14725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" idx="4"/>
              <a:endCxn id="23" idx="0"/>
            </p:cNvCxnSpPr>
            <p:nvPr/>
          </p:nvCxnSpPr>
          <p:spPr>
            <a:xfrm>
              <a:off x="5455426" y="2440633"/>
              <a:ext cx="761973" cy="14805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" idx="4"/>
              <a:endCxn id="28" idx="7"/>
            </p:cNvCxnSpPr>
            <p:nvPr/>
          </p:nvCxnSpPr>
          <p:spPr>
            <a:xfrm>
              <a:off x="5455426" y="2440633"/>
              <a:ext cx="1512119" cy="15220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606781" y="1906789"/>
              <a:ext cx="30781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b</a:t>
              </a:r>
              <a:endParaRPr lang="he-IL" sz="14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0072" y="1844824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/>
                <a:t>c</a:t>
              </a:r>
              <a:endParaRPr lang="he-IL" sz="14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9532" y="4267644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d</a:t>
              </a:r>
              <a:endParaRPr lang="he-IL" sz="14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73639" y="4237259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e</a:t>
              </a:r>
              <a:endParaRPr lang="he-IL" sz="1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83668" y="4273351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f</a:t>
              </a:r>
              <a:endParaRPr lang="he-IL" sz="1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6171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g</a:t>
              </a:r>
              <a:endParaRPr lang="he-IL" sz="1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83390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/>
                <a:t>h</a:t>
              </a:r>
              <a:endParaRPr lang="he-IL" sz="14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45251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i</a:t>
              </a:r>
              <a:endParaRPr lang="he-IL" sz="14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001290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j</a:t>
              </a:r>
              <a:endParaRPr lang="he-IL" sz="14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34429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/>
                <a:t>k</a:t>
              </a:r>
              <a:endParaRPr lang="he-IL" sz="14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55426" y="4238995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l</a:t>
              </a:r>
              <a:endParaRPr lang="he-IL" sz="14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037379" y="4221088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m</a:t>
              </a:r>
              <a:endParaRPr lang="he-IL" sz="14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60232" y="4201343"/>
              <a:ext cx="36004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/>
                <a:t>n</a:t>
              </a:r>
              <a:endParaRPr lang="he-IL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556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Promisenl</a:t>
            </a:r>
            <a:endParaRPr lang="he-IL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30896" y="2326654"/>
            <a:ext cx="4692678" cy="2143584"/>
            <a:chOff x="315725" y="1337418"/>
            <a:chExt cx="4692678" cy="2143584"/>
          </a:xfrm>
        </p:grpSpPr>
        <p:sp>
          <p:nvSpPr>
            <p:cNvPr id="4" name="Oval 3"/>
            <p:cNvSpPr/>
            <p:nvPr/>
          </p:nvSpPr>
          <p:spPr>
            <a:xfrm>
              <a:off x="3437013" y="1754630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19772" y="2694002"/>
              <a:ext cx="468052" cy="319435"/>
              <a:chOff x="1997714" y="1556792"/>
              <a:chExt cx="468052" cy="31943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Multiply 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1742712" y="2679783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43459" y="1754630"/>
              <a:ext cx="468052" cy="319435"/>
              <a:chOff x="3365866" y="1577851"/>
              <a:chExt cx="468052" cy="31943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Multiply 10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83568" y="2708920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1227593" y="2708920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322089" y="2689597"/>
              <a:ext cx="468052" cy="319435"/>
              <a:chOff x="1997714" y="1556792"/>
              <a:chExt cx="468052" cy="31943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26792" y="2708920"/>
              <a:ext cx="468052" cy="319435"/>
              <a:chOff x="1997714" y="1556792"/>
              <a:chExt cx="468052" cy="3194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4531218" y="2702386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Straight Connector 29"/>
            <p:cNvCxnSpPr>
              <a:stCxn id="11" idx="3"/>
              <a:endCxn id="19" idx="0"/>
            </p:cNvCxnSpPr>
            <p:nvPr/>
          </p:nvCxnSpPr>
          <p:spPr>
            <a:xfrm flipH="1">
              <a:off x="863588" y="1997345"/>
              <a:ext cx="592285" cy="7115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4"/>
              <a:endCxn id="20" idx="0"/>
            </p:cNvCxnSpPr>
            <p:nvPr/>
          </p:nvCxnSpPr>
          <p:spPr>
            <a:xfrm flipH="1">
              <a:off x="1407613" y="2058364"/>
              <a:ext cx="169872" cy="6505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2"/>
              <a:endCxn id="8" idx="0"/>
            </p:cNvCxnSpPr>
            <p:nvPr/>
          </p:nvCxnSpPr>
          <p:spPr>
            <a:xfrm>
              <a:off x="1699097" y="1997345"/>
              <a:ext cx="223635" cy="6824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" idx="3"/>
              <a:endCxn id="7" idx="1"/>
            </p:cNvCxnSpPr>
            <p:nvPr/>
          </p:nvCxnSpPr>
          <p:spPr>
            <a:xfrm flipH="1">
              <a:off x="2875410" y="2000481"/>
              <a:ext cx="614330" cy="7702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" idx="5"/>
              <a:endCxn id="7" idx="0"/>
            </p:cNvCxnSpPr>
            <p:nvPr/>
          </p:nvCxnSpPr>
          <p:spPr>
            <a:xfrm>
              <a:off x="1704778" y="2016183"/>
              <a:ext cx="927408" cy="754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" idx="4"/>
              <a:endCxn id="24" idx="0"/>
            </p:cNvCxnSpPr>
            <p:nvPr/>
          </p:nvCxnSpPr>
          <p:spPr>
            <a:xfrm flipH="1">
              <a:off x="3556115" y="2042662"/>
              <a:ext cx="60918" cy="6553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" idx="4"/>
              <a:endCxn id="27" idx="0"/>
            </p:cNvCxnSpPr>
            <p:nvPr/>
          </p:nvCxnSpPr>
          <p:spPr>
            <a:xfrm>
              <a:off x="3617033" y="2042662"/>
              <a:ext cx="543785" cy="674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" idx="4"/>
              <a:endCxn id="29" idx="0"/>
            </p:cNvCxnSpPr>
            <p:nvPr/>
          </p:nvCxnSpPr>
          <p:spPr>
            <a:xfrm>
              <a:off x="3617033" y="2042662"/>
              <a:ext cx="1094205" cy="6597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159730" y="1401000"/>
              <a:ext cx="7630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ANL1</a:t>
              </a:r>
              <a:endParaRPr lang="he-IL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7837" y="1337418"/>
              <a:ext cx="7238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L1</a:t>
              </a:r>
              <a:endParaRPr lang="he-I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5725" y="3028355"/>
              <a:ext cx="7238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L2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46481" y="3029114"/>
              <a:ext cx="477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L3</a:t>
              </a:r>
              <a:endParaRPr lang="he-IL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31218" y="3083809"/>
              <a:ext cx="477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L4</a:t>
              </a:r>
              <a:endParaRPr lang="he-IL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47664" y="3059668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P1</a:t>
              </a:r>
              <a:endParaRPr lang="he-IL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47169" y="3083809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NL1</a:t>
              </a:r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56398" y="3111670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NL2</a:t>
              </a:r>
              <a:endParaRPr lang="he-IL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88925" y="3103545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NL3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66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12664" y="1654921"/>
            <a:ext cx="1254250" cy="1265301"/>
            <a:chOff x="3429000" y="3365860"/>
            <a:chExt cx="1969616" cy="1752848"/>
          </a:xfrm>
        </p:grpSpPr>
        <p:pic>
          <p:nvPicPr>
            <p:cNvPr id="5" name="Picture 4" descr="other gu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365860"/>
              <a:ext cx="1969616" cy="17528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86199" y="4432660"/>
              <a:ext cx="1018673" cy="42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223" y="4922728"/>
            <a:ext cx="1071727" cy="1168286"/>
            <a:chOff x="3429000" y="3365860"/>
            <a:chExt cx="1969616" cy="1752848"/>
          </a:xfrm>
        </p:grpSpPr>
        <p:pic>
          <p:nvPicPr>
            <p:cNvPr id="8" name="Picture 7" descr="other gu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365860"/>
              <a:ext cx="1969616" cy="17528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4432660"/>
              <a:ext cx="1018672" cy="41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</a:t>
              </a:r>
              <a:endPara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74409" y="5137654"/>
            <a:ext cx="1071727" cy="1168286"/>
            <a:chOff x="3429000" y="3365860"/>
            <a:chExt cx="1969616" cy="1752848"/>
          </a:xfrm>
        </p:grpSpPr>
        <p:pic>
          <p:nvPicPr>
            <p:cNvPr id="11" name="Picture 10" descr="other gu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365860"/>
              <a:ext cx="1969616" cy="17528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86200" y="4432660"/>
              <a:ext cx="1018672" cy="41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</a:t>
              </a:r>
              <a:endPara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3336" y="5258477"/>
            <a:ext cx="865306" cy="1176139"/>
            <a:chOff x="6399936" y="4653136"/>
            <a:chExt cx="1268408" cy="1462124"/>
          </a:xfrm>
        </p:grpSpPr>
        <p:pic>
          <p:nvPicPr>
            <p:cNvPr id="14" name="Picture 2" descr="C:\Documents and Settings\NGonczarowski\Desktop\pers1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936" y="4653136"/>
              <a:ext cx="1268408" cy="1462124"/>
            </a:xfrm>
            <a:prstGeom prst="rect">
              <a:avLst/>
            </a:prstGeom>
            <a:noFill/>
          </p:spPr>
        </p:pic>
        <p:sp>
          <p:nvSpPr>
            <p:cNvPr id="15" name="Multiply 14"/>
            <p:cNvSpPr/>
            <p:nvPr/>
          </p:nvSpPr>
          <p:spPr>
            <a:xfrm>
              <a:off x="6546573" y="5271646"/>
              <a:ext cx="864096" cy="7200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25769" y="4909146"/>
            <a:ext cx="865306" cy="1176139"/>
            <a:chOff x="6399936" y="4653136"/>
            <a:chExt cx="1268408" cy="1462124"/>
          </a:xfrm>
        </p:grpSpPr>
        <p:pic>
          <p:nvPicPr>
            <p:cNvPr id="17" name="Picture 2" descr="C:\Documents and Settings\NGonczarowski\Desktop\pers1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936" y="4653136"/>
              <a:ext cx="1268408" cy="1462124"/>
            </a:xfrm>
            <a:prstGeom prst="rect">
              <a:avLst/>
            </a:prstGeom>
            <a:noFill/>
          </p:spPr>
        </p:pic>
        <p:sp>
          <p:nvSpPr>
            <p:cNvPr id="18" name="Multiply 17"/>
            <p:cNvSpPr/>
            <p:nvPr/>
          </p:nvSpPr>
          <p:spPr>
            <a:xfrm>
              <a:off x="6546573" y="5271646"/>
              <a:ext cx="864096" cy="7200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19840" y="4949059"/>
            <a:ext cx="865306" cy="1176139"/>
            <a:chOff x="6399936" y="4653136"/>
            <a:chExt cx="1268408" cy="1462124"/>
          </a:xfrm>
        </p:grpSpPr>
        <p:pic>
          <p:nvPicPr>
            <p:cNvPr id="20" name="Picture 2" descr="C:\Documents and Settings\NGonczarowski\Desktop\pers1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936" y="4653136"/>
              <a:ext cx="1268408" cy="1462124"/>
            </a:xfrm>
            <a:prstGeom prst="rect">
              <a:avLst/>
            </a:prstGeom>
            <a:noFill/>
          </p:spPr>
        </p:pic>
        <p:sp>
          <p:nvSpPr>
            <p:cNvPr id="21" name="Multiply 20"/>
            <p:cNvSpPr/>
            <p:nvPr/>
          </p:nvSpPr>
          <p:spPr>
            <a:xfrm>
              <a:off x="6546573" y="5271646"/>
              <a:ext cx="864096" cy="7200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/>
            </a:p>
          </p:txBody>
        </p:sp>
      </p:grpSp>
      <p:pic>
        <p:nvPicPr>
          <p:cNvPr id="22" name="Picture 2" descr="C:\Documents and Settings\NGonczarowski\Desktop\pers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301" y="4934843"/>
            <a:ext cx="889333" cy="1124744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stCxn id="8" idx="0"/>
          </p:cNvCxnSpPr>
          <p:nvPr/>
        </p:nvCxnSpPr>
        <p:spPr>
          <a:xfrm flipV="1">
            <a:off x="862087" y="2789505"/>
            <a:ext cx="2357005" cy="213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6" idx="2"/>
          </p:cNvCxnSpPr>
          <p:nvPr/>
        </p:nvCxnSpPr>
        <p:spPr>
          <a:xfrm flipV="1">
            <a:off x="1789983" y="2694604"/>
            <a:ext cx="1529153" cy="2348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6" idx="2"/>
          </p:cNvCxnSpPr>
          <p:nvPr/>
        </p:nvCxnSpPr>
        <p:spPr>
          <a:xfrm flipV="1">
            <a:off x="4545989" y="2732772"/>
            <a:ext cx="1382164" cy="252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2" idx="0"/>
            <a:endCxn id="46" idx="2"/>
          </p:cNvCxnSpPr>
          <p:nvPr/>
        </p:nvCxnSpPr>
        <p:spPr>
          <a:xfrm flipH="1" flipV="1">
            <a:off x="3319136" y="2694604"/>
            <a:ext cx="1226853" cy="254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0"/>
            <a:endCxn id="46" idx="2"/>
          </p:cNvCxnSpPr>
          <p:nvPr/>
        </p:nvCxnSpPr>
        <p:spPr>
          <a:xfrm flipV="1">
            <a:off x="2791968" y="2694604"/>
            <a:ext cx="527168" cy="224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0"/>
            <a:endCxn id="6" idx="2"/>
          </p:cNvCxnSpPr>
          <p:nvPr/>
        </p:nvCxnSpPr>
        <p:spPr>
          <a:xfrm flipH="1" flipV="1">
            <a:off x="5928153" y="2732772"/>
            <a:ext cx="230269" cy="217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0"/>
            <a:endCxn id="6" idx="2"/>
          </p:cNvCxnSpPr>
          <p:nvPr/>
        </p:nvCxnSpPr>
        <p:spPr>
          <a:xfrm flipH="1" flipV="1">
            <a:off x="5928153" y="2732772"/>
            <a:ext cx="1124340" cy="2216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0"/>
            <a:endCxn id="6" idx="2"/>
          </p:cNvCxnSpPr>
          <p:nvPr/>
        </p:nvCxnSpPr>
        <p:spPr>
          <a:xfrm flipH="1" flipV="1">
            <a:off x="5928153" y="2732772"/>
            <a:ext cx="2382120" cy="240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7775" y="4534733"/>
            <a:ext cx="7037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EE9012"/>
                </a:solidFill>
              </a:rPr>
              <a:t>P1</a:t>
            </a:r>
            <a:endParaRPr lang="he-IL" sz="2000" b="1" dirty="0">
              <a:solidFill>
                <a:srgbClr val="EE901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55634" y="1207186"/>
                <a:ext cx="1679354" cy="7037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800" dirty="0" smtClean="0"/>
                  <a:t>pf(b)=</a:t>
                </a:r>
                <a:r>
                  <a:rPr lang="he-IL" sz="2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e-IL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he-IL" sz="28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634" y="1207186"/>
                <a:ext cx="1679354" cy="703782"/>
              </a:xfrm>
              <a:prstGeom prst="rect">
                <a:avLst/>
              </a:prstGeom>
              <a:blipFill rotWithShape="1">
                <a:blip r:embed="rId6"/>
                <a:stretch>
                  <a:fillRect l="-7246" b="-121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186707" y="4684164"/>
            <a:ext cx="8543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EE9012"/>
                </a:solidFill>
              </a:rPr>
              <a:t>NL3</a:t>
            </a:r>
            <a:endParaRPr lang="he-IL" sz="2000" b="1" dirty="0">
              <a:solidFill>
                <a:srgbClr val="EE901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04951" y="6115107"/>
                <a:ext cx="1199171" cy="6165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PNL=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51" y="6115107"/>
                <a:ext cx="1199171" cy="616515"/>
              </a:xfrm>
              <a:prstGeom prst="rect">
                <a:avLst/>
              </a:prstGeom>
              <a:blipFill rotWithShape="1">
                <a:blip r:embed="rId7"/>
                <a:stretch>
                  <a:fillRect l="-4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87122" y="5970368"/>
                <a:ext cx="1199171" cy="6165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PNL=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22" y="5970368"/>
                <a:ext cx="1199171" cy="616515"/>
              </a:xfrm>
              <a:prstGeom prst="rect">
                <a:avLst/>
              </a:prstGeom>
              <a:blipFill rotWithShape="1">
                <a:blip r:embed="rId8"/>
                <a:stretch>
                  <a:fillRect l="-45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64384" y="6025827"/>
                <a:ext cx="1199171" cy="6165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PNL=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84" y="6025827"/>
                <a:ext cx="1199171" cy="616515"/>
              </a:xfrm>
              <a:prstGeom prst="rect">
                <a:avLst/>
              </a:prstGeom>
              <a:blipFill rotWithShape="1">
                <a:blip r:embed="rId9"/>
                <a:stretch>
                  <a:fillRect l="-45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268025" y="4947282"/>
            <a:ext cx="1071727" cy="1168286"/>
            <a:chOff x="3429000" y="3365860"/>
            <a:chExt cx="1969616" cy="1752848"/>
          </a:xfrm>
        </p:grpSpPr>
        <p:pic>
          <p:nvPicPr>
            <p:cNvPr id="38" name="Picture 37" descr="other gu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365860"/>
              <a:ext cx="1969616" cy="175284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886200" y="4432660"/>
              <a:ext cx="1018672" cy="41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</a:t>
              </a:r>
              <a:endPara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0" name="Picture 2" descr="C:\Documents and Settings\NGonczarowski\Desktop\pers1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47300" y="4884219"/>
            <a:ext cx="889333" cy="1124744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4113336" y="5235987"/>
            <a:ext cx="865306" cy="1176139"/>
            <a:chOff x="6399936" y="4653136"/>
            <a:chExt cx="1268408" cy="1462124"/>
          </a:xfrm>
        </p:grpSpPr>
        <p:pic>
          <p:nvPicPr>
            <p:cNvPr id="42" name="Picture 2" descr="C:\Documents and Settings\NGonczarowski\Desktop\pers1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936" y="4653136"/>
              <a:ext cx="1268408" cy="1462124"/>
            </a:xfrm>
            <a:prstGeom prst="rect">
              <a:avLst/>
            </a:prstGeom>
            <a:noFill/>
          </p:spPr>
        </p:pic>
        <p:sp>
          <p:nvSpPr>
            <p:cNvPr id="43" name="Multiply 42"/>
            <p:cNvSpPr/>
            <p:nvPr/>
          </p:nvSpPr>
          <p:spPr>
            <a:xfrm>
              <a:off x="6546573" y="5271646"/>
              <a:ext cx="864096" cy="7200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71195" y="1756954"/>
            <a:ext cx="865306" cy="1176139"/>
            <a:chOff x="6399936" y="4653136"/>
            <a:chExt cx="1268408" cy="1462124"/>
          </a:xfrm>
        </p:grpSpPr>
        <p:pic>
          <p:nvPicPr>
            <p:cNvPr id="45" name="Picture 2" descr="C:\Documents and Settings\NGonczarowski\Desktop\pers1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  <a14:imgEffect>
                        <a14:brightnessContrast bright="2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936" y="4653136"/>
              <a:ext cx="1268408" cy="1462124"/>
            </a:xfrm>
            <a:prstGeom prst="rect">
              <a:avLst/>
            </a:prstGeom>
            <a:noFill/>
          </p:spPr>
        </p:pic>
        <p:sp>
          <p:nvSpPr>
            <p:cNvPr id="46" name="Multiply 45"/>
            <p:cNvSpPr/>
            <p:nvPr/>
          </p:nvSpPr>
          <p:spPr>
            <a:xfrm>
              <a:off x="6546573" y="5271646"/>
              <a:ext cx="864096" cy="72008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86151" y="4922728"/>
            <a:ext cx="8543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EE9012"/>
                </a:solidFill>
              </a:rPr>
              <a:t>NL1</a:t>
            </a:r>
            <a:endParaRPr lang="he-IL" sz="2000" b="1" dirty="0">
              <a:solidFill>
                <a:srgbClr val="EE901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02658" y="4796963"/>
            <a:ext cx="8543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rgbClr val="EE9012"/>
                </a:solidFill>
              </a:rPr>
              <a:t>NL2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636502" y="6165304"/>
                <a:ext cx="1495232" cy="6146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PNL=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02" y="6165304"/>
                <a:ext cx="1495232" cy="614655"/>
              </a:xfrm>
              <a:prstGeom prst="rect">
                <a:avLst/>
              </a:prstGeom>
              <a:blipFill rotWithShape="1">
                <a:blip r:embed="rId10"/>
                <a:stretch>
                  <a:fillRect l="-36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3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88640"/>
            <a:ext cx="9433048" cy="6264696"/>
            <a:chOff x="179512" y="188640"/>
            <a:chExt cx="9433048" cy="6264696"/>
          </a:xfrm>
        </p:grpSpPr>
        <p:grpSp>
          <p:nvGrpSpPr>
            <p:cNvPr id="18" name="Group 17"/>
            <p:cNvGrpSpPr/>
            <p:nvPr/>
          </p:nvGrpSpPr>
          <p:grpSpPr>
            <a:xfrm>
              <a:off x="575453" y="455245"/>
              <a:ext cx="1350030" cy="1087091"/>
              <a:chOff x="2182098" y="2398832"/>
              <a:chExt cx="1154358" cy="78252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82098" y="2893328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4862" y="2960909"/>
                <a:ext cx="279648" cy="1528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76416" y="2398832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" name="Straight Connector 16"/>
              <p:cNvCxnSpPr>
                <a:stCxn id="6" idx="7"/>
                <a:endCxn id="10" idx="3"/>
              </p:cNvCxnSpPr>
              <p:nvPr/>
            </p:nvCxnSpPr>
            <p:spPr>
              <a:xfrm flipV="1">
                <a:off x="2489411" y="2644683"/>
                <a:ext cx="539732" cy="2908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6630163" y="239154"/>
              <a:ext cx="24638" cy="28540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313545" y="188640"/>
              <a:ext cx="13839" cy="27961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79513" y="188640"/>
              <a:ext cx="0" cy="62103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962638" y="289668"/>
              <a:ext cx="0" cy="61092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9512" y="3015869"/>
              <a:ext cx="8783125" cy="8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79513" y="188640"/>
              <a:ext cx="8783125" cy="10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845455" y="540829"/>
              <a:ext cx="1520357" cy="1791299"/>
              <a:chOff x="5492499" y="2643754"/>
              <a:chExt cx="1299998" cy="1289443"/>
            </a:xfrm>
          </p:grpSpPr>
          <p:cxnSp>
            <p:nvCxnSpPr>
              <p:cNvPr id="61" name="Straight Connector 60"/>
              <p:cNvCxnSpPr>
                <a:stCxn id="71" idx="4"/>
              </p:cNvCxnSpPr>
              <p:nvPr/>
            </p:nvCxnSpPr>
            <p:spPr>
              <a:xfrm>
                <a:off x="6612477" y="3058760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71" idx="2"/>
                <a:endCxn id="73" idx="6"/>
              </p:cNvCxnSpPr>
              <p:nvPr/>
            </p:nvCxnSpPr>
            <p:spPr>
              <a:xfrm flipH="1" flipV="1">
                <a:off x="5906545" y="2796154"/>
                <a:ext cx="525912" cy="1185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5492499" y="2643754"/>
                <a:ext cx="468052" cy="319435"/>
                <a:chOff x="1997714" y="1556792"/>
                <a:chExt cx="468052" cy="31943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4" name="Multiply 73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638139" y="2770728"/>
                <a:ext cx="1154358" cy="1162469"/>
                <a:chOff x="5638139" y="2770728"/>
                <a:chExt cx="1154358" cy="116246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5638139" y="2770728"/>
                  <a:ext cx="1154358" cy="782528"/>
                  <a:chOff x="2182098" y="2398832"/>
                  <a:chExt cx="1154358" cy="782528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182098" y="2893328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224862" y="2960909"/>
                    <a:ext cx="279648" cy="15287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2976416" y="2398832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72" name="Straight Connector 71"/>
                  <p:cNvCxnSpPr>
                    <a:stCxn id="69" idx="7"/>
                    <a:endCxn id="71" idx="3"/>
                  </p:cNvCxnSpPr>
                  <p:nvPr/>
                </p:nvCxnSpPr>
                <p:spPr>
                  <a:xfrm flipV="1">
                    <a:off x="2489411" y="2644683"/>
                    <a:ext cx="539732" cy="290826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Oval 66"/>
                <p:cNvSpPr/>
                <p:nvPr/>
              </p:nvSpPr>
              <p:spPr>
                <a:xfrm>
                  <a:off x="6420925" y="3645165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cxnSp>
          <p:nvCxnSpPr>
            <p:cNvPr id="94" name="Straight Connector 93"/>
            <p:cNvCxnSpPr/>
            <p:nvPr/>
          </p:nvCxnSpPr>
          <p:spPr>
            <a:xfrm>
              <a:off x="2313545" y="318179"/>
              <a:ext cx="0" cy="61092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00568" y="6398965"/>
              <a:ext cx="87620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79307" y="1460268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30166" y="407856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521077" y="390697"/>
              <a:ext cx="1721229" cy="2279569"/>
              <a:chOff x="2763904" y="1840330"/>
              <a:chExt cx="1471756" cy="16409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06120" y="184033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3" name="Straight Connector 22"/>
                <p:cNvCxnSpPr>
                  <a:stCxn id="20" idx="7"/>
                  <a:endCxn id="22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/>
              <p:cNvCxnSpPr>
                <a:stCxn id="22" idx="4"/>
                <a:endCxn id="14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2" idx="1"/>
                <a:endCxn id="15" idx="6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3614030" y="3215389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0748" y="2070102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708572" y="607924"/>
              <a:ext cx="1721229" cy="2079501"/>
              <a:chOff x="2763904" y="1984346"/>
              <a:chExt cx="1471756" cy="149690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84" name="Straight Connector 183"/>
                <p:cNvCxnSpPr>
                  <a:stCxn id="181" idx="7"/>
                  <a:endCxn id="183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/>
              <p:cNvCxnSpPr>
                <a:stCxn id="183" idx="4"/>
                <a:endCxn id="172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83" idx="1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3614030" y="3215389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840748" y="2070102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759451" y="407856"/>
              <a:ext cx="547390" cy="443760"/>
              <a:chOff x="1997714" y="1556792"/>
              <a:chExt cx="468052" cy="319435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8033952" y="2292862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927792" y="878698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927792" y="1765257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175812" y="670521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200" name="Straight Connector 199"/>
            <p:cNvCxnSpPr>
              <a:stCxn id="210" idx="4"/>
            </p:cNvCxnSpPr>
            <p:nvPr/>
          </p:nvCxnSpPr>
          <p:spPr>
            <a:xfrm>
              <a:off x="1868140" y="4390027"/>
              <a:ext cx="0" cy="9068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210" idx="2"/>
            </p:cNvCxnSpPr>
            <p:nvPr/>
          </p:nvCxnSpPr>
          <p:spPr>
            <a:xfrm flipH="1" flipV="1">
              <a:off x="1042547" y="4025214"/>
              <a:ext cx="615058" cy="164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728645" y="3989892"/>
              <a:ext cx="1350030" cy="2094123"/>
              <a:chOff x="5638139" y="2770728"/>
              <a:chExt cx="1154358" cy="1507427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5638139" y="2770728"/>
                <a:ext cx="1154358" cy="782528"/>
                <a:chOff x="2182098" y="2398832"/>
                <a:chExt cx="1154358" cy="782528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11" name="Straight Connector 210"/>
                <p:cNvCxnSpPr>
                  <a:stCxn id="208" idx="7"/>
                  <a:endCxn id="210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Oval 205"/>
              <p:cNvSpPr/>
              <p:nvPr/>
            </p:nvSpPr>
            <p:spPr>
              <a:xfrm>
                <a:off x="6420925" y="3645165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996609" y="399012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204" name="Straight Connector 203"/>
            <p:cNvCxnSpPr>
              <a:stCxn id="206" idx="3"/>
              <a:endCxn id="207" idx="7"/>
            </p:cNvCxnSpPr>
            <p:nvPr/>
          </p:nvCxnSpPr>
          <p:spPr>
            <a:xfrm flipH="1">
              <a:off x="1507283" y="5546200"/>
              <a:ext cx="198500" cy="1962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1581139" y="5518430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9132" y="4180344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40654" y="5037927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888674" y="3943191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587917" y="3818042"/>
              <a:ext cx="547390" cy="443760"/>
              <a:chOff x="1997714" y="1556792"/>
              <a:chExt cx="468052" cy="31943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7" name="Multiply 23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238" name="Straight Connector 237"/>
            <p:cNvCxnSpPr>
              <a:stCxn id="236" idx="0"/>
            </p:cNvCxnSpPr>
            <p:nvPr/>
          </p:nvCxnSpPr>
          <p:spPr>
            <a:xfrm flipV="1">
              <a:off x="861612" y="3527208"/>
              <a:ext cx="0" cy="3024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1077" y="3127073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46542" y="3081431"/>
              <a:ext cx="61506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e</a:t>
              </a:r>
              <a:endParaRPr lang="he-IL" dirty="0"/>
            </a:p>
          </p:txBody>
        </p:sp>
        <p:cxnSp>
          <p:nvCxnSpPr>
            <p:cNvPr id="241" name="Straight Connector 240"/>
            <p:cNvCxnSpPr>
              <a:stCxn id="249" idx="4"/>
            </p:cNvCxnSpPr>
            <p:nvPr/>
          </p:nvCxnSpPr>
          <p:spPr>
            <a:xfrm>
              <a:off x="6193598" y="4377557"/>
              <a:ext cx="0" cy="9068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49" idx="2"/>
            </p:cNvCxnSpPr>
            <p:nvPr/>
          </p:nvCxnSpPr>
          <p:spPr>
            <a:xfrm flipH="1" flipV="1">
              <a:off x="5368005" y="4012743"/>
              <a:ext cx="615058" cy="164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3" name="Group 242"/>
            <p:cNvGrpSpPr/>
            <p:nvPr/>
          </p:nvGrpSpPr>
          <p:grpSpPr>
            <a:xfrm>
              <a:off x="5054103" y="3977422"/>
              <a:ext cx="1350030" cy="1614906"/>
              <a:chOff x="5638139" y="2770728"/>
              <a:chExt cx="1154358" cy="1162469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5638139" y="2770728"/>
                <a:ext cx="1154358" cy="782528"/>
                <a:chOff x="2182098" y="2398832"/>
                <a:chExt cx="1154358" cy="782528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50" name="Straight Connector 249"/>
                <p:cNvCxnSpPr>
                  <a:stCxn id="247" idx="7"/>
                  <a:endCxn id="249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Oval 244"/>
              <p:cNvSpPr/>
              <p:nvPr/>
            </p:nvSpPr>
            <p:spPr>
              <a:xfrm>
                <a:off x="6420925" y="3645165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6044728" y="5505959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936145" y="4120321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966112" y="5025456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214132" y="3930721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13375" y="3805572"/>
              <a:ext cx="547390" cy="443760"/>
              <a:chOff x="1997714" y="1556792"/>
              <a:chExt cx="468052" cy="319435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9" name="Multiply 258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260" name="Straight Connector 259"/>
            <p:cNvCxnSpPr>
              <a:stCxn id="258" idx="0"/>
            </p:cNvCxnSpPr>
            <p:nvPr/>
          </p:nvCxnSpPr>
          <p:spPr>
            <a:xfrm flipV="1">
              <a:off x="5187070" y="3514738"/>
              <a:ext cx="0" cy="3024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Oval 260"/>
            <p:cNvSpPr/>
            <p:nvPr/>
          </p:nvSpPr>
          <p:spPr>
            <a:xfrm>
              <a:off x="4976535" y="3114603"/>
              <a:ext cx="421069" cy="4001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572000" y="3068960"/>
              <a:ext cx="61506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88991" y="2502298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(1)</a:t>
              </a:r>
              <a:endParaRPr lang="he-IL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762968" y="2554806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(2)</a:t>
              </a:r>
              <a:endParaRPr lang="he-IL" b="1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87378" y="2584774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(3)</a:t>
              </a:r>
              <a:endParaRPr lang="he-IL" b="1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860874" y="2576511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(4)</a:t>
              </a:r>
              <a:endParaRPr lang="he-IL" b="1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51149" y="5940259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(5)</a:t>
              </a:r>
              <a:endParaRPr lang="he-IL" b="1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4918985" y="5885690"/>
              <a:ext cx="7154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(7)</a:t>
              </a:r>
              <a:endParaRPr lang="he-IL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571047" y="5713769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5" name="Straight Connector 124"/>
            <p:cNvCxnSpPr>
              <a:endCxn id="124" idx="7"/>
            </p:cNvCxnSpPr>
            <p:nvPr/>
          </p:nvCxnSpPr>
          <p:spPr>
            <a:xfrm flipH="1">
              <a:off x="5930452" y="5576089"/>
              <a:ext cx="198500" cy="1962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510187" y="2354739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endCxn id="120" idx="7"/>
            </p:cNvCxnSpPr>
            <p:nvPr/>
          </p:nvCxnSpPr>
          <p:spPr>
            <a:xfrm flipH="1">
              <a:off x="7869591" y="2217059"/>
              <a:ext cx="198500" cy="1962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7005788" y="3886233"/>
              <a:ext cx="421069" cy="4001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6937120" y="5144282"/>
              <a:ext cx="547390" cy="443760"/>
              <a:chOff x="1997714" y="1556792"/>
              <a:chExt cx="468052" cy="319435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Multiply 12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Oval 127"/>
            <p:cNvSpPr/>
            <p:nvPr/>
          </p:nvSpPr>
          <p:spPr>
            <a:xfrm>
              <a:off x="7020459" y="4472507"/>
              <a:ext cx="386232" cy="4136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6937120" y="5869033"/>
              <a:ext cx="547390" cy="443760"/>
              <a:chOff x="3365866" y="1577851"/>
              <a:chExt cx="468052" cy="319435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3419872" y="159355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Multiply 130"/>
              <p:cNvSpPr/>
              <p:nvPr/>
            </p:nvSpPr>
            <p:spPr>
              <a:xfrm>
                <a:off x="3365866" y="1577851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7525868" y="4485033"/>
              <a:ext cx="208669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Potential </a:t>
              </a:r>
              <a:br>
                <a:rPr lang="en-US" sz="2000" dirty="0" smtClean="0"/>
              </a:br>
              <a:r>
                <a:rPr lang="en-US" sz="2000" dirty="0" smtClean="0"/>
                <a:t>Lead</a:t>
              </a:r>
              <a:endParaRPr lang="he-IL" sz="2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25868" y="3893914"/>
              <a:ext cx="90395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Lead</a:t>
              </a:r>
              <a:endParaRPr lang="he-IL" sz="2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25868" y="5181419"/>
              <a:ext cx="151412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Non Lead</a:t>
              </a:r>
              <a:endParaRPr lang="he-IL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510121" y="5688267"/>
              <a:ext cx="1946857" cy="707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Acquired </a:t>
              </a:r>
              <a:br>
                <a:rPr lang="en-US" sz="2000" dirty="0" smtClean="0"/>
              </a:br>
              <a:r>
                <a:rPr lang="en-US" sz="2000" dirty="0" smtClean="0"/>
                <a:t>Non Lead</a:t>
              </a:r>
              <a:endParaRPr lang="he-IL" sz="20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6983441" y="3261272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10120" y="3294321"/>
              <a:ext cx="13559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Target</a:t>
              </a:r>
              <a:endParaRPr lang="he-IL" sz="2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7033453" y="3355156"/>
              <a:ext cx="327050" cy="2123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4574133" y="3109231"/>
              <a:ext cx="14939" cy="3305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6639862" y="3059533"/>
              <a:ext cx="14939" cy="3305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69" idx="5"/>
              <a:endCxn id="67" idx="1"/>
            </p:cNvCxnSpPr>
            <p:nvPr/>
          </p:nvCxnSpPr>
          <p:spPr>
            <a:xfrm>
              <a:off x="7375187" y="1745715"/>
              <a:ext cx="617734" cy="24487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208" idx="5"/>
              <a:endCxn id="206" idx="1"/>
            </p:cNvCxnSpPr>
            <p:nvPr/>
          </p:nvCxnSpPr>
          <p:spPr>
            <a:xfrm>
              <a:off x="1088049" y="5018385"/>
              <a:ext cx="617734" cy="24487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247" idx="5"/>
              <a:endCxn id="245" idx="1"/>
            </p:cNvCxnSpPr>
            <p:nvPr/>
          </p:nvCxnSpPr>
          <p:spPr>
            <a:xfrm>
              <a:off x="5413507" y="5005914"/>
              <a:ext cx="617734" cy="24487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Freeform 144"/>
            <p:cNvSpPr/>
            <p:nvPr/>
          </p:nvSpPr>
          <p:spPr>
            <a:xfrm>
              <a:off x="4646979" y="3405232"/>
              <a:ext cx="397405" cy="1409500"/>
            </a:xfrm>
            <a:custGeom>
              <a:avLst/>
              <a:gdLst>
                <a:gd name="connsiteX0" fmla="*/ 293951 w 382728"/>
                <a:gd name="connsiteY0" fmla="*/ 0 h 1118587"/>
                <a:gd name="connsiteX1" fmla="*/ 988 w 382728"/>
                <a:gd name="connsiteY1" fmla="*/ 585927 h 1118587"/>
                <a:gd name="connsiteX2" fmla="*/ 382728 w 382728"/>
                <a:gd name="connsiteY2" fmla="*/ 1118587 h 111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728" h="1118587">
                  <a:moveTo>
                    <a:pt x="293951" y="0"/>
                  </a:moveTo>
                  <a:cubicBezTo>
                    <a:pt x="140071" y="199748"/>
                    <a:pt x="-13808" y="399496"/>
                    <a:pt x="988" y="585927"/>
                  </a:cubicBezTo>
                  <a:cubicBezTo>
                    <a:pt x="15784" y="772358"/>
                    <a:pt x="199256" y="945472"/>
                    <a:pt x="382728" y="1118587"/>
                  </a:cubicBezTo>
                </a:path>
              </a:pathLst>
            </a:cu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>
              <a:off x="4574133" y="279136"/>
              <a:ext cx="14940" cy="2780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7510187" y="2723920"/>
              <a:ext cx="3906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8335" y="6047745"/>
              <a:ext cx="3906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527049" y="6055306"/>
              <a:ext cx="3906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  <p:cxnSp>
          <p:nvCxnSpPr>
            <p:cNvPr id="152" name="Straight Connector 151"/>
            <p:cNvCxnSpPr>
              <a:stCxn id="160" idx="4"/>
            </p:cNvCxnSpPr>
            <p:nvPr/>
          </p:nvCxnSpPr>
          <p:spPr>
            <a:xfrm>
              <a:off x="3985167" y="4340750"/>
              <a:ext cx="0" cy="9068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60" idx="2"/>
            </p:cNvCxnSpPr>
            <p:nvPr/>
          </p:nvCxnSpPr>
          <p:spPr>
            <a:xfrm flipH="1" flipV="1">
              <a:off x="3159574" y="3975937"/>
              <a:ext cx="615058" cy="164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2845672" y="3940615"/>
              <a:ext cx="1350030" cy="2094123"/>
              <a:chOff x="5638139" y="2770728"/>
              <a:chExt cx="1154358" cy="1507427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5638139" y="2770728"/>
                <a:ext cx="1154358" cy="782528"/>
                <a:chOff x="2182098" y="2398832"/>
                <a:chExt cx="1154358" cy="782528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61" name="Straight Connector 160"/>
                <p:cNvCxnSpPr>
                  <a:stCxn id="158" idx="7"/>
                  <a:endCxn id="160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Oval 155"/>
              <p:cNvSpPr/>
              <p:nvPr/>
            </p:nvSpPr>
            <p:spPr>
              <a:xfrm>
                <a:off x="6420925" y="3645165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96609" y="3990123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162" name="Straight Connector 161"/>
            <p:cNvCxnSpPr>
              <a:stCxn id="156" idx="3"/>
              <a:endCxn id="157" idx="7"/>
            </p:cNvCxnSpPr>
            <p:nvPr/>
          </p:nvCxnSpPr>
          <p:spPr>
            <a:xfrm flipH="1">
              <a:off x="3624310" y="5496923"/>
              <a:ext cx="198500" cy="1962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698166" y="5469153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26159" y="4131067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757681" y="4988650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005701" y="3893914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2704944" y="3768765"/>
              <a:ext cx="547390" cy="443760"/>
              <a:chOff x="1997714" y="1556792"/>
              <a:chExt cx="468052" cy="319435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197" name="Straight Connector 196"/>
            <p:cNvCxnSpPr>
              <a:stCxn id="195" idx="0"/>
            </p:cNvCxnSpPr>
            <p:nvPr/>
          </p:nvCxnSpPr>
          <p:spPr>
            <a:xfrm flipV="1">
              <a:off x="2978639" y="3477931"/>
              <a:ext cx="0" cy="3024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2768104" y="3077796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363569" y="3032154"/>
              <a:ext cx="61506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668176" y="5890982"/>
              <a:ext cx="7154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(6)</a:t>
              </a:r>
              <a:endParaRPr lang="he-IL" b="1" dirty="0"/>
            </a:p>
          </p:txBody>
        </p:sp>
        <p:cxnSp>
          <p:nvCxnSpPr>
            <p:cNvPr id="212" name="Straight Connector 211"/>
            <p:cNvCxnSpPr>
              <a:stCxn id="158" idx="5"/>
              <a:endCxn id="156" idx="1"/>
            </p:cNvCxnSpPr>
            <p:nvPr/>
          </p:nvCxnSpPr>
          <p:spPr>
            <a:xfrm>
              <a:off x="3205076" y="4969108"/>
              <a:ext cx="617734" cy="24487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325362" y="5998468"/>
              <a:ext cx="3906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3188501" y="5634603"/>
              <a:ext cx="547390" cy="443760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6567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009" y="188640"/>
            <a:ext cx="8790629" cy="3588206"/>
            <a:chOff x="172009" y="188640"/>
            <a:chExt cx="8790629" cy="3588206"/>
          </a:xfrm>
        </p:grpSpPr>
        <p:grpSp>
          <p:nvGrpSpPr>
            <p:cNvPr id="18" name="Group 17"/>
            <p:cNvGrpSpPr/>
            <p:nvPr/>
          </p:nvGrpSpPr>
          <p:grpSpPr>
            <a:xfrm>
              <a:off x="575453" y="455245"/>
              <a:ext cx="1350030" cy="1087091"/>
              <a:chOff x="2182098" y="2398832"/>
              <a:chExt cx="1154358" cy="78252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82098" y="2893328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4862" y="2960909"/>
                <a:ext cx="279648" cy="1528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76416" y="2398832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7" name="Straight Connector 16"/>
              <p:cNvCxnSpPr>
                <a:stCxn id="6" idx="7"/>
                <a:endCxn id="10" idx="3"/>
              </p:cNvCxnSpPr>
              <p:nvPr/>
            </p:nvCxnSpPr>
            <p:spPr>
              <a:xfrm flipV="1">
                <a:off x="2489411" y="2644683"/>
                <a:ext cx="539732" cy="2908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6630163" y="239154"/>
              <a:ext cx="24638" cy="28540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313545" y="188640"/>
              <a:ext cx="13840" cy="28272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79513" y="188640"/>
              <a:ext cx="0" cy="35283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962638" y="289668"/>
              <a:ext cx="0" cy="34273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9512" y="3015869"/>
              <a:ext cx="8783125" cy="8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79513" y="188640"/>
              <a:ext cx="8783125" cy="10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845455" y="540829"/>
              <a:ext cx="1520357" cy="1791299"/>
              <a:chOff x="5492499" y="2643754"/>
              <a:chExt cx="1299998" cy="1289443"/>
            </a:xfrm>
          </p:grpSpPr>
          <p:cxnSp>
            <p:nvCxnSpPr>
              <p:cNvPr id="61" name="Straight Connector 60"/>
              <p:cNvCxnSpPr>
                <a:stCxn id="71" idx="4"/>
              </p:cNvCxnSpPr>
              <p:nvPr/>
            </p:nvCxnSpPr>
            <p:spPr>
              <a:xfrm>
                <a:off x="6612477" y="3058760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71" idx="2"/>
                <a:endCxn id="73" idx="6"/>
              </p:cNvCxnSpPr>
              <p:nvPr/>
            </p:nvCxnSpPr>
            <p:spPr>
              <a:xfrm flipH="1" flipV="1">
                <a:off x="5906545" y="2796154"/>
                <a:ext cx="525912" cy="1185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5492499" y="2643754"/>
                <a:ext cx="468052" cy="319435"/>
                <a:chOff x="1997714" y="1556792"/>
                <a:chExt cx="468052" cy="31943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4" name="Multiply 73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638139" y="2770728"/>
                <a:ext cx="1154358" cy="1162469"/>
                <a:chOff x="5638139" y="2770728"/>
                <a:chExt cx="1154358" cy="116246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5638139" y="2770728"/>
                  <a:ext cx="1154358" cy="782528"/>
                  <a:chOff x="2182098" y="2398832"/>
                  <a:chExt cx="1154358" cy="782528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182098" y="2893328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224862" y="2960909"/>
                    <a:ext cx="279648" cy="15287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2976416" y="2398832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72" name="Straight Connector 71"/>
                  <p:cNvCxnSpPr>
                    <a:stCxn id="69" idx="7"/>
                    <a:endCxn id="71" idx="3"/>
                  </p:cNvCxnSpPr>
                  <p:nvPr/>
                </p:nvCxnSpPr>
                <p:spPr>
                  <a:xfrm flipV="1">
                    <a:off x="2489411" y="2644683"/>
                    <a:ext cx="539732" cy="290826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Oval 66"/>
                <p:cNvSpPr/>
                <p:nvPr/>
              </p:nvSpPr>
              <p:spPr>
                <a:xfrm>
                  <a:off x="6420925" y="3645165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cxnSp>
          <p:nvCxnSpPr>
            <p:cNvPr id="150" name="Straight Connector 149"/>
            <p:cNvCxnSpPr/>
            <p:nvPr/>
          </p:nvCxnSpPr>
          <p:spPr>
            <a:xfrm>
              <a:off x="172009" y="3717032"/>
              <a:ext cx="87906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79307" y="1460268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30166" y="407856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521077" y="390697"/>
              <a:ext cx="1721229" cy="2279569"/>
              <a:chOff x="2763904" y="1840330"/>
              <a:chExt cx="1471756" cy="16409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06120" y="184033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3" name="Straight Connector 22"/>
                <p:cNvCxnSpPr>
                  <a:stCxn id="20" idx="7"/>
                  <a:endCxn id="22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/>
              <p:cNvCxnSpPr>
                <a:stCxn id="22" idx="4"/>
                <a:endCxn id="14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2" idx="1"/>
                <a:endCxn id="15" idx="6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3614030" y="3215389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0748" y="2070102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708572" y="607924"/>
              <a:ext cx="1721229" cy="2079501"/>
              <a:chOff x="2763904" y="1984346"/>
              <a:chExt cx="1471756" cy="1496902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84" name="Straight Connector 183"/>
                <p:cNvCxnSpPr>
                  <a:stCxn id="181" idx="7"/>
                  <a:endCxn id="183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/>
              <p:cNvCxnSpPr>
                <a:stCxn id="183" idx="4"/>
                <a:endCxn id="172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83" idx="1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3614030" y="3215389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840748" y="2070102"/>
                <a:ext cx="525922" cy="2658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759451" y="407856"/>
              <a:ext cx="547390" cy="443760"/>
              <a:chOff x="1997714" y="1556792"/>
              <a:chExt cx="468052" cy="319435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8033952" y="2292862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927792" y="878698"/>
              <a:ext cx="61506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927792" y="1765257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175812" y="670521"/>
              <a:ext cx="473209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88991" y="2502298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(1)</a:t>
              </a:r>
              <a:endParaRPr lang="he-IL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762968" y="2554806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(2)</a:t>
              </a:r>
              <a:endParaRPr lang="he-IL" b="1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87378" y="2584774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(3)</a:t>
              </a:r>
              <a:endParaRPr lang="he-IL" b="1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860874" y="2576511"/>
              <a:ext cx="715423" cy="5130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(4)</a:t>
              </a:r>
              <a:endParaRPr lang="he-IL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7510187" y="2354739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endCxn id="120" idx="7"/>
            </p:cNvCxnSpPr>
            <p:nvPr/>
          </p:nvCxnSpPr>
          <p:spPr>
            <a:xfrm flipH="1">
              <a:off x="7869591" y="2217059"/>
              <a:ext cx="198500" cy="1962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283869" y="3103198"/>
              <a:ext cx="421069" cy="4001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6717600" y="3172661"/>
              <a:ext cx="547390" cy="443760"/>
              <a:chOff x="1997714" y="1556792"/>
              <a:chExt cx="468052" cy="319435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Multiply 126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Oval 127"/>
            <p:cNvSpPr/>
            <p:nvPr/>
          </p:nvSpPr>
          <p:spPr>
            <a:xfrm>
              <a:off x="4212147" y="3125309"/>
              <a:ext cx="386232" cy="4136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17556" y="3068960"/>
              <a:ext cx="208669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Potential </a:t>
              </a:r>
              <a:br>
                <a:rPr lang="en-US" sz="2000" dirty="0" smtClean="0"/>
              </a:br>
              <a:r>
                <a:rPr lang="en-US" sz="2000" dirty="0" smtClean="0"/>
                <a:t>Lead</a:t>
              </a:r>
              <a:endParaRPr lang="he-IL" sz="2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03949" y="3068960"/>
              <a:ext cx="90395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Lead</a:t>
              </a:r>
              <a:endParaRPr lang="he-IL" sz="2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306348" y="3140968"/>
              <a:ext cx="151412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Non Lead</a:t>
              </a:r>
              <a:endParaRPr lang="he-IL" sz="20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315214" y="3088289"/>
              <a:ext cx="421069" cy="4001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1893" y="3068960"/>
              <a:ext cx="135593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Target</a:t>
              </a:r>
              <a:endParaRPr lang="he-IL" sz="2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5226" y="3182173"/>
              <a:ext cx="327050" cy="2123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2" name="Straight Connector 141"/>
            <p:cNvCxnSpPr>
              <a:stCxn id="69" idx="5"/>
              <a:endCxn id="67" idx="1"/>
            </p:cNvCxnSpPr>
            <p:nvPr/>
          </p:nvCxnSpPr>
          <p:spPr>
            <a:xfrm>
              <a:off x="7375187" y="1745715"/>
              <a:ext cx="617734" cy="24487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4574133" y="279136"/>
              <a:ext cx="14940" cy="2780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7510187" y="2723920"/>
              <a:ext cx="3906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1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69"/>
          <p:cNvSpPr txBox="1"/>
          <p:nvPr/>
        </p:nvSpPr>
        <p:spPr>
          <a:xfrm>
            <a:off x="1280297" y="476672"/>
            <a:ext cx="65817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Basic Framework Process- FIFO</a:t>
            </a:r>
            <a:endParaRPr lang="he-IL" sz="3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737275" y="1694882"/>
            <a:ext cx="7534558" cy="2307935"/>
            <a:chOff x="737275" y="1694882"/>
            <a:chExt cx="7534558" cy="2307935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00277" y="1886794"/>
              <a:ext cx="1154358" cy="782528"/>
              <a:chOff x="2182098" y="2398832"/>
              <a:chExt cx="1154358" cy="782528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182098" y="2893328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224862" y="2960909"/>
                <a:ext cx="279648" cy="1528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2976416" y="2398832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72" name="Straight Connector 271"/>
              <p:cNvCxnSpPr>
                <a:stCxn id="246" idx="7"/>
                <a:endCxn id="271" idx="3"/>
              </p:cNvCxnSpPr>
              <p:nvPr/>
            </p:nvCxnSpPr>
            <p:spPr>
              <a:xfrm flipV="1">
                <a:off x="2489411" y="2644683"/>
                <a:ext cx="539732" cy="29082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/>
            <p:cNvCxnSpPr/>
            <p:nvPr/>
          </p:nvCxnSpPr>
          <p:spPr>
            <a:xfrm>
              <a:off x="6277424" y="1731244"/>
              <a:ext cx="21067" cy="22715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2586452" y="1694882"/>
              <a:ext cx="11834" cy="22715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61724" y="1694882"/>
              <a:ext cx="0" cy="22715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8271833" y="1767606"/>
              <a:ext cx="0" cy="22352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61724" y="1694882"/>
              <a:ext cx="7510109" cy="727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6461512" y="1948401"/>
              <a:ext cx="1299998" cy="1289443"/>
              <a:chOff x="5492499" y="2643754"/>
              <a:chExt cx="1299998" cy="1289443"/>
            </a:xfrm>
          </p:grpSpPr>
          <p:cxnSp>
            <p:nvCxnSpPr>
              <p:cNvPr id="223" name="Straight Connector 222"/>
              <p:cNvCxnSpPr>
                <a:stCxn id="231" idx="4"/>
              </p:cNvCxnSpPr>
              <p:nvPr/>
            </p:nvCxnSpPr>
            <p:spPr>
              <a:xfrm>
                <a:off x="6612477" y="3058760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31" idx="2"/>
                <a:endCxn id="233" idx="6"/>
              </p:cNvCxnSpPr>
              <p:nvPr/>
            </p:nvCxnSpPr>
            <p:spPr>
              <a:xfrm flipH="1" flipV="1">
                <a:off x="5906545" y="2796154"/>
                <a:ext cx="525912" cy="1185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5492499" y="2643754"/>
                <a:ext cx="468052" cy="319435"/>
                <a:chOff x="1997714" y="1556792"/>
                <a:chExt cx="468052" cy="319435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4" name="Multiply 233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5638139" y="2770728"/>
                <a:ext cx="1154358" cy="1162469"/>
                <a:chOff x="5638139" y="2770728"/>
                <a:chExt cx="1154358" cy="1162469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5638139" y="2770728"/>
                  <a:ext cx="1154358" cy="782528"/>
                  <a:chOff x="2182098" y="2398832"/>
                  <a:chExt cx="1154358" cy="782528"/>
                </a:xfrm>
              </p:grpSpPr>
              <p:sp>
                <p:nvSpPr>
                  <p:cNvPr id="229" name="Oval 228"/>
                  <p:cNvSpPr/>
                  <p:nvPr/>
                </p:nvSpPr>
                <p:spPr>
                  <a:xfrm>
                    <a:off x="2182098" y="2893328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>
                    <a:off x="2224862" y="2960909"/>
                    <a:ext cx="279648" cy="15287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2976416" y="2398832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32" name="Straight Connector 231"/>
                  <p:cNvCxnSpPr>
                    <a:stCxn id="229" idx="7"/>
                    <a:endCxn id="231" idx="3"/>
                  </p:cNvCxnSpPr>
                  <p:nvPr/>
                </p:nvCxnSpPr>
                <p:spPr>
                  <a:xfrm flipV="1">
                    <a:off x="2489411" y="2644683"/>
                    <a:ext cx="539732" cy="29082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Oval 227"/>
                <p:cNvSpPr/>
                <p:nvPr/>
              </p:nvSpPr>
              <p:spPr>
                <a:xfrm>
                  <a:off x="6420925" y="3645165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cxnSp>
          <p:nvCxnSpPr>
            <p:cNvPr id="133" name="Straight Connector 132"/>
            <p:cNvCxnSpPr/>
            <p:nvPr/>
          </p:nvCxnSpPr>
          <p:spPr>
            <a:xfrm>
              <a:off x="4516778" y="1767606"/>
              <a:ext cx="0" cy="22352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018066" y="2610247"/>
              <a:ext cx="4046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87627" y="1852682"/>
              <a:ext cx="4046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2763904" y="1840330"/>
              <a:ext cx="1471756" cy="1744391"/>
              <a:chOff x="2763904" y="1840330"/>
              <a:chExt cx="1471756" cy="174439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806120" y="184033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22" name="Straight Connector 221"/>
                <p:cNvCxnSpPr>
                  <a:stCxn id="219" idx="7"/>
                  <a:endCxn id="221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Straight Connector 196"/>
              <p:cNvCxnSpPr>
                <a:stCxn id="221" idx="4"/>
                <a:endCxn id="189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221" idx="1"/>
                <a:endCxn id="190" idx="6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3614030" y="3215389"/>
                <a:ext cx="5259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840748" y="2070102"/>
                <a:ext cx="5259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634346" y="1996698"/>
              <a:ext cx="1471756" cy="1600375"/>
              <a:chOff x="2763904" y="1984346"/>
              <a:chExt cx="1471756" cy="160037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3653165" y="298897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2858847" y="2048170"/>
                <a:ext cx="1154358" cy="782528"/>
                <a:chOff x="2182098" y="2398832"/>
                <a:chExt cx="1154358" cy="782528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2182098" y="2893328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24862" y="2960909"/>
                  <a:ext cx="279648" cy="15287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976416" y="23988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85" name="Straight Connector 184"/>
                <p:cNvCxnSpPr>
                  <a:stCxn id="162" idx="7"/>
                  <a:endCxn id="173" idx="3"/>
                </p:cNvCxnSpPr>
                <p:nvPr/>
              </p:nvCxnSpPr>
              <p:spPr>
                <a:xfrm flipV="1">
                  <a:off x="2489411" y="2644683"/>
                  <a:ext cx="539732" cy="2908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Straight Connector 155"/>
              <p:cNvCxnSpPr>
                <a:stCxn id="173" idx="4"/>
                <a:endCxn id="154" idx="0"/>
              </p:cNvCxnSpPr>
              <p:nvPr/>
            </p:nvCxnSpPr>
            <p:spPr>
              <a:xfrm>
                <a:off x="3833185" y="2336202"/>
                <a:ext cx="0" cy="6527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73" idx="1"/>
              </p:cNvCxnSpPr>
              <p:nvPr/>
            </p:nvCxnSpPr>
            <p:spPr>
              <a:xfrm flipH="1" flipV="1">
                <a:off x="3166160" y="1984346"/>
                <a:ext cx="539732" cy="106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3614030" y="3215389"/>
                <a:ext cx="5259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b</a:t>
                </a:r>
                <a:endParaRPr lang="he-IL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840748" y="2070102"/>
                <a:ext cx="5259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he-IL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763904" y="2790322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he-IL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831037" y="2002291"/>
                <a:ext cx="40462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677851" y="1852682"/>
              <a:ext cx="468052" cy="319435"/>
              <a:chOff x="1997714" y="1556792"/>
              <a:chExt cx="468052" cy="31943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051720" y="156517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Multiply 152"/>
              <p:cNvSpPr/>
              <p:nvPr/>
            </p:nvSpPr>
            <p:spPr>
              <a:xfrm>
                <a:off x="1997714" y="1556792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477749" y="3175673"/>
              <a:ext cx="5259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531915" y="2136560"/>
              <a:ext cx="5259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531915" y="2829789"/>
              <a:ext cx="4046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99048" y="2041758"/>
              <a:ext cx="4046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83996" y="3330648"/>
              <a:ext cx="5259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82865" y="3419708"/>
              <a:ext cx="6117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(1)</a:t>
              </a:r>
              <a:endParaRPr lang="he-IL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70736" y="3429000"/>
              <a:ext cx="6117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(2)</a:t>
              </a:r>
              <a:endParaRPr lang="he-IL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872742" y="3491716"/>
              <a:ext cx="6117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(3)</a:t>
              </a:r>
              <a:endParaRPr lang="he-IL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48264" y="3491716"/>
              <a:ext cx="6117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(4)</a:t>
              </a:r>
              <a:endParaRPr lang="he-IL" b="1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7029898" y="3254120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9" name="Straight Connector 148"/>
            <p:cNvCxnSpPr>
              <a:endCxn id="148" idx="7"/>
            </p:cNvCxnSpPr>
            <p:nvPr/>
          </p:nvCxnSpPr>
          <p:spPr>
            <a:xfrm flipH="1">
              <a:off x="7337211" y="3155013"/>
              <a:ext cx="169730" cy="1412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737275" y="3930093"/>
              <a:ext cx="7534558" cy="36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32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69"/>
          <p:cNvSpPr txBox="1"/>
          <p:nvPr/>
        </p:nvSpPr>
        <p:spPr>
          <a:xfrm>
            <a:off x="1280297" y="476672"/>
            <a:ext cx="65817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Basic Framework Process- CC</a:t>
            </a:r>
            <a:endParaRPr lang="he-IL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30896" y="2341236"/>
            <a:ext cx="4692678" cy="2129002"/>
            <a:chOff x="1530896" y="2341236"/>
            <a:chExt cx="4692678" cy="2129002"/>
          </a:xfrm>
        </p:grpSpPr>
        <p:grpSp>
          <p:nvGrpSpPr>
            <p:cNvPr id="5" name="Group 4"/>
            <p:cNvGrpSpPr/>
            <p:nvPr/>
          </p:nvGrpSpPr>
          <p:grpSpPr>
            <a:xfrm>
              <a:off x="1530896" y="2341236"/>
              <a:ext cx="4692678" cy="2129002"/>
              <a:chOff x="1530896" y="2341236"/>
              <a:chExt cx="4692678" cy="212900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530896" y="2341236"/>
                <a:ext cx="4692678" cy="2129002"/>
                <a:chOff x="315725" y="1352000"/>
                <a:chExt cx="4692678" cy="2129002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3437013" y="1754630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2573778" y="270238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828279" y="2717304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397465" y="17703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83568" y="2708920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1227593" y="2708920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322089" y="2689597"/>
                  <a:ext cx="468052" cy="319435"/>
                  <a:chOff x="1997714" y="1556792"/>
                  <a:chExt cx="468052" cy="319435"/>
                </a:xfrm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2051720" y="1565176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78" name="Multiply 177"/>
                  <p:cNvSpPr/>
                  <p:nvPr/>
                </p:nvSpPr>
                <p:spPr>
                  <a:xfrm>
                    <a:off x="1997714" y="1556792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926792" y="2708920"/>
                  <a:ext cx="468052" cy="319435"/>
                  <a:chOff x="1997714" y="1556792"/>
                  <a:chExt cx="468052" cy="319435"/>
                </a:xfrm>
              </p:grpSpPr>
              <p:sp>
                <p:nvSpPr>
                  <p:cNvPr id="175" name="Oval 174"/>
                  <p:cNvSpPr/>
                  <p:nvPr/>
                </p:nvSpPr>
                <p:spPr>
                  <a:xfrm>
                    <a:off x="2051720" y="1565176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76" name="Multiply 175"/>
                  <p:cNvSpPr/>
                  <p:nvPr/>
                </p:nvSpPr>
                <p:spPr>
                  <a:xfrm>
                    <a:off x="1997714" y="1556792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sp>
              <p:nvSpPr>
                <p:cNvPr id="118" name="Oval 117"/>
                <p:cNvSpPr/>
                <p:nvPr/>
              </p:nvSpPr>
              <p:spPr>
                <a:xfrm>
                  <a:off x="4531218" y="270238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19" name="Straight Connector 118"/>
                <p:cNvCxnSpPr>
                  <a:endCxn id="114" idx="0"/>
                </p:cNvCxnSpPr>
                <p:nvPr/>
              </p:nvCxnSpPr>
              <p:spPr>
                <a:xfrm flipH="1">
                  <a:off x="863588" y="1997345"/>
                  <a:ext cx="592285" cy="71157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79" idx="4"/>
                  <a:endCxn id="115" idx="0"/>
                </p:cNvCxnSpPr>
                <p:nvPr/>
              </p:nvCxnSpPr>
              <p:spPr>
                <a:xfrm flipH="1">
                  <a:off x="1407613" y="2058364"/>
                  <a:ext cx="169872" cy="6505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79" idx="5"/>
                  <a:endCxn id="112" idx="0"/>
                </p:cNvCxnSpPr>
                <p:nvPr/>
              </p:nvCxnSpPr>
              <p:spPr>
                <a:xfrm>
                  <a:off x="1704778" y="2016183"/>
                  <a:ext cx="303521" cy="701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0" idx="3"/>
                  <a:endCxn id="181" idx="7"/>
                </p:cNvCxnSpPr>
                <p:nvPr/>
              </p:nvCxnSpPr>
              <p:spPr>
                <a:xfrm flipH="1">
                  <a:off x="2881091" y="2000481"/>
                  <a:ext cx="608649" cy="74408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79" idx="5"/>
                  <a:endCxn id="181" idx="1"/>
                </p:cNvCxnSpPr>
                <p:nvPr/>
              </p:nvCxnSpPr>
              <p:spPr>
                <a:xfrm>
                  <a:off x="1704778" y="2016183"/>
                  <a:ext cx="921727" cy="7283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10" idx="4"/>
                  <a:endCxn id="177" idx="0"/>
                </p:cNvCxnSpPr>
                <p:nvPr/>
              </p:nvCxnSpPr>
              <p:spPr>
                <a:xfrm flipH="1">
                  <a:off x="3556115" y="2042662"/>
                  <a:ext cx="60918" cy="6553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10" idx="4"/>
                  <a:endCxn id="175" idx="0"/>
                </p:cNvCxnSpPr>
                <p:nvPr/>
              </p:nvCxnSpPr>
              <p:spPr>
                <a:xfrm>
                  <a:off x="3617033" y="2042662"/>
                  <a:ext cx="543785" cy="6746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10" idx="4"/>
                  <a:endCxn id="118" idx="0"/>
                </p:cNvCxnSpPr>
                <p:nvPr/>
              </p:nvCxnSpPr>
              <p:spPr>
                <a:xfrm>
                  <a:off x="3617033" y="2042662"/>
                  <a:ext cx="1094205" cy="6597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Box 165"/>
                <p:cNvSpPr txBox="1"/>
                <p:nvPr/>
              </p:nvSpPr>
              <p:spPr>
                <a:xfrm>
                  <a:off x="1397465" y="1352000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L1</a:t>
                  </a:r>
                  <a:endParaRPr lang="he-IL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15725" y="3028355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L3</a:t>
                  </a:r>
                  <a:endParaRPr lang="he-IL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1146481" y="3029114"/>
                  <a:ext cx="47718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L4</a:t>
                  </a:r>
                  <a:endParaRPr lang="he-IL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531218" y="3083809"/>
                  <a:ext cx="47718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L4</a:t>
                  </a:r>
                  <a:endParaRPr lang="he-IL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547664" y="3059668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he-IL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2347169" y="3083809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P2</a:t>
                  </a:r>
                  <a:endParaRPr lang="he-IL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3156398" y="3111670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NL2</a:t>
                  </a:r>
                  <a:endParaRPr lang="he-IL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3888925" y="3103545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NL3</a:t>
                  </a:r>
                  <a:endParaRPr lang="he-IL" dirty="0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4537260" y="2341236"/>
                <a:ext cx="60470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L2</a:t>
                </a:r>
                <a:endParaRPr lang="he-IL" dirty="0"/>
              </a:p>
            </p:txBody>
          </p:sp>
        </p:grpSp>
        <p:cxnSp>
          <p:nvCxnSpPr>
            <p:cNvPr id="184" name="Straight Connector 183"/>
            <p:cNvCxnSpPr>
              <a:endCxn id="112" idx="2"/>
            </p:cNvCxnSpPr>
            <p:nvPr/>
          </p:nvCxnSpPr>
          <p:spPr>
            <a:xfrm>
              <a:off x="2671044" y="3842172"/>
              <a:ext cx="372406" cy="8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19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69"/>
          <p:cNvSpPr txBox="1"/>
          <p:nvPr/>
        </p:nvSpPr>
        <p:spPr>
          <a:xfrm>
            <a:off x="1280297" y="476672"/>
            <a:ext cx="65817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Basic Framework Process- FM</a:t>
            </a:r>
            <a:endParaRPr lang="he-IL" sz="3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75656" y="2543858"/>
            <a:ext cx="2088281" cy="2087556"/>
            <a:chOff x="1475656" y="2543858"/>
            <a:chExt cx="2088281" cy="2087556"/>
          </a:xfrm>
        </p:grpSpPr>
        <p:sp>
          <p:nvSpPr>
            <p:cNvPr id="112" name="Oval 111"/>
            <p:cNvSpPr/>
            <p:nvPr/>
          </p:nvSpPr>
          <p:spPr>
            <a:xfrm>
              <a:off x="3031147" y="3501008"/>
              <a:ext cx="360040" cy="28803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Oval 113"/>
            <p:cNvSpPr/>
            <p:nvPr/>
          </p:nvSpPr>
          <p:spPr>
            <a:xfrm>
              <a:off x="1695450" y="350100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Oval 114"/>
            <p:cNvSpPr/>
            <p:nvPr/>
          </p:nvSpPr>
          <p:spPr>
            <a:xfrm>
              <a:off x="2329498" y="350100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9" name="Straight Connector 118"/>
            <p:cNvCxnSpPr>
              <a:stCxn id="37" idx="4"/>
              <a:endCxn id="114" idx="0"/>
            </p:cNvCxnSpPr>
            <p:nvPr/>
          </p:nvCxnSpPr>
          <p:spPr>
            <a:xfrm flipH="1">
              <a:off x="1875470" y="3207710"/>
              <a:ext cx="627601" cy="2932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37" idx="4"/>
              <a:endCxn id="115" idx="0"/>
            </p:cNvCxnSpPr>
            <p:nvPr/>
          </p:nvCxnSpPr>
          <p:spPr>
            <a:xfrm>
              <a:off x="2503071" y="3207710"/>
              <a:ext cx="6447" cy="2932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5"/>
              <a:endCxn id="112" idx="0"/>
            </p:cNvCxnSpPr>
            <p:nvPr/>
          </p:nvCxnSpPr>
          <p:spPr>
            <a:xfrm>
              <a:off x="2630364" y="3165529"/>
              <a:ext cx="580803" cy="3354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475656" y="3212976"/>
              <a:ext cx="4151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L3</a:t>
              </a:r>
              <a:endParaRPr lang="he-IL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65815" y="3203684"/>
              <a:ext cx="477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L2</a:t>
              </a:r>
              <a:endParaRPr lang="he-IL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054786" y="3207710"/>
              <a:ext cx="5091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L1</a:t>
              </a:r>
              <a:endParaRPr lang="he-IL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323051" y="2919678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>
              <a:off x="2365815" y="2987259"/>
              <a:ext cx="279648" cy="1528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Straight Connector 41"/>
            <p:cNvCxnSpPr>
              <a:stCxn id="115" idx="4"/>
              <a:endCxn id="45" idx="0"/>
            </p:cNvCxnSpPr>
            <p:nvPr/>
          </p:nvCxnSpPr>
          <p:spPr>
            <a:xfrm flipH="1">
              <a:off x="2501770" y="3789040"/>
              <a:ext cx="7748" cy="2243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267744" y="4004981"/>
              <a:ext cx="468052" cy="319435"/>
              <a:chOff x="2089156" y="1059884"/>
              <a:chExt cx="468052" cy="31943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143162" y="1068268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2089156" y="1059884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1691680" y="4004981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Straight Connector 49"/>
            <p:cNvCxnSpPr>
              <a:stCxn id="114" idx="4"/>
              <a:endCxn id="49" idx="0"/>
            </p:cNvCxnSpPr>
            <p:nvPr/>
          </p:nvCxnSpPr>
          <p:spPr>
            <a:xfrm flipH="1">
              <a:off x="1871700" y="3789040"/>
              <a:ext cx="3770" cy="215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045489" y="3997729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8" name="Straight Connector 57"/>
            <p:cNvCxnSpPr>
              <a:stCxn id="112" idx="4"/>
              <a:endCxn id="57" idx="0"/>
            </p:cNvCxnSpPr>
            <p:nvPr/>
          </p:nvCxnSpPr>
          <p:spPr>
            <a:xfrm>
              <a:off x="3211167" y="3789040"/>
              <a:ext cx="14342" cy="208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171962" y="2543858"/>
              <a:ext cx="477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96839" y="4262082"/>
              <a:ext cx="5091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P1</a:t>
              </a:r>
              <a:endParaRPr lang="he-IL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47664" y="4262082"/>
              <a:ext cx="5091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P2</a:t>
              </a:r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37489" y="4262082"/>
              <a:ext cx="6386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NL1</a:t>
              </a:r>
              <a:endParaRPr lang="he-IL" dirty="0"/>
            </a:p>
          </p:txBody>
        </p:sp>
      </p:grpSp>
      <p:cxnSp>
        <p:nvCxnSpPr>
          <p:cNvPr id="95" name="Straight Connector 94"/>
          <p:cNvCxnSpPr>
            <a:stCxn id="115" idx="2"/>
            <a:endCxn id="114" idx="6"/>
          </p:cNvCxnSpPr>
          <p:nvPr/>
        </p:nvCxnSpPr>
        <p:spPr>
          <a:xfrm flipH="1">
            <a:off x="2055490" y="3645024"/>
            <a:ext cx="274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69"/>
          <p:cNvSpPr txBox="1"/>
          <p:nvPr/>
        </p:nvSpPr>
        <p:spPr>
          <a:xfrm>
            <a:off x="1280297" y="476672"/>
            <a:ext cx="6581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Basic Framework Process- new KD&amp; promise</a:t>
            </a:r>
            <a:endParaRPr lang="he-IL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30896" y="2341236"/>
            <a:ext cx="4692678" cy="2129002"/>
            <a:chOff x="1530896" y="2341236"/>
            <a:chExt cx="4692678" cy="2129002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30896" y="2341236"/>
              <a:ext cx="4692678" cy="2129002"/>
              <a:chOff x="315725" y="1352000"/>
              <a:chExt cx="4692678" cy="212900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37013" y="175463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573778" y="270238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42712" y="272779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397465" y="1770332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83568" y="270892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227593" y="2708920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3322089" y="2689597"/>
                <a:ext cx="468052" cy="319435"/>
                <a:chOff x="1997714" y="1556792"/>
                <a:chExt cx="468052" cy="319435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3926792" y="2708920"/>
                <a:ext cx="468052" cy="319435"/>
                <a:chOff x="1997714" y="1556792"/>
                <a:chExt cx="468052" cy="319435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051720" y="156517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1997714" y="1556792"/>
                  <a:ext cx="468052" cy="319435"/>
                </a:xfrm>
                <a:prstGeom prst="mathMultipl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118" name="Oval 117"/>
              <p:cNvSpPr/>
              <p:nvPr/>
            </p:nvSpPr>
            <p:spPr>
              <a:xfrm>
                <a:off x="4531218" y="2702386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19" name="Straight Connector 118"/>
              <p:cNvCxnSpPr>
                <a:endCxn id="114" idx="0"/>
              </p:cNvCxnSpPr>
              <p:nvPr/>
            </p:nvCxnSpPr>
            <p:spPr>
              <a:xfrm flipH="1">
                <a:off x="863588" y="1997345"/>
                <a:ext cx="592285" cy="711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79" idx="4"/>
                <a:endCxn id="115" idx="0"/>
              </p:cNvCxnSpPr>
              <p:nvPr/>
            </p:nvCxnSpPr>
            <p:spPr>
              <a:xfrm flipH="1">
                <a:off x="1407613" y="2058364"/>
                <a:ext cx="169872" cy="650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79" idx="5"/>
                <a:endCxn id="112" idx="0"/>
              </p:cNvCxnSpPr>
              <p:nvPr/>
            </p:nvCxnSpPr>
            <p:spPr>
              <a:xfrm>
                <a:off x="1704778" y="2016183"/>
                <a:ext cx="217954" cy="7116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0" idx="3"/>
                <a:endCxn id="181" idx="7"/>
              </p:cNvCxnSpPr>
              <p:nvPr/>
            </p:nvCxnSpPr>
            <p:spPr>
              <a:xfrm flipH="1">
                <a:off x="2881091" y="2000481"/>
                <a:ext cx="608649" cy="7440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79" idx="5"/>
                <a:endCxn id="181" idx="1"/>
              </p:cNvCxnSpPr>
              <p:nvPr/>
            </p:nvCxnSpPr>
            <p:spPr>
              <a:xfrm>
                <a:off x="1704778" y="2016183"/>
                <a:ext cx="921727" cy="7283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10" idx="4"/>
                <a:endCxn id="177" idx="0"/>
              </p:cNvCxnSpPr>
              <p:nvPr/>
            </p:nvCxnSpPr>
            <p:spPr>
              <a:xfrm flipH="1">
                <a:off x="3556115" y="2042662"/>
                <a:ext cx="60918" cy="6553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10" idx="4"/>
                <a:endCxn id="175" idx="0"/>
              </p:cNvCxnSpPr>
              <p:nvPr/>
            </p:nvCxnSpPr>
            <p:spPr>
              <a:xfrm>
                <a:off x="3617033" y="2042662"/>
                <a:ext cx="543785" cy="6746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10" idx="4"/>
                <a:endCxn id="118" idx="0"/>
              </p:cNvCxnSpPr>
              <p:nvPr/>
            </p:nvCxnSpPr>
            <p:spPr>
              <a:xfrm>
                <a:off x="3617033" y="2042662"/>
                <a:ext cx="1094205" cy="6597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1397465" y="1352000"/>
                <a:ext cx="72380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L1</a:t>
                </a:r>
                <a:endParaRPr lang="he-IL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15725" y="3028355"/>
                <a:ext cx="72380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L3</a:t>
                </a:r>
                <a:endParaRPr lang="he-IL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146481" y="3029114"/>
                <a:ext cx="47718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L4</a:t>
                </a:r>
                <a:endParaRPr lang="he-IL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531218" y="3083809"/>
                <a:ext cx="47718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L4</a:t>
                </a:r>
                <a:endParaRPr lang="he-IL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547664" y="3059668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P1</a:t>
                </a:r>
                <a:endParaRPr lang="he-IL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347169" y="3083809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P2</a:t>
                </a:r>
                <a:endParaRPr lang="he-IL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156398" y="3111670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NL2</a:t>
                </a:r>
                <a:endParaRPr lang="he-IL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888925" y="3103545"/>
                <a:ext cx="64065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NL3</a:t>
                </a:r>
                <a:endParaRPr lang="he-IL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4537260" y="2341236"/>
              <a:ext cx="60470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L2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6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69"/>
          <p:cNvSpPr txBox="1"/>
          <p:nvPr/>
        </p:nvSpPr>
        <p:spPr>
          <a:xfrm>
            <a:off x="1280297" y="476672"/>
            <a:ext cx="65817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Basic Framework Process- new KD&amp; promise</a:t>
            </a:r>
            <a:endParaRPr lang="he-IL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30896" y="2341236"/>
            <a:ext cx="4841304" cy="2129002"/>
            <a:chOff x="1530896" y="2341236"/>
            <a:chExt cx="4841304" cy="2129002"/>
          </a:xfrm>
        </p:grpSpPr>
        <p:grpSp>
          <p:nvGrpSpPr>
            <p:cNvPr id="5" name="Group 4"/>
            <p:cNvGrpSpPr/>
            <p:nvPr/>
          </p:nvGrpSpPr>
          <p:grpSpPr>
            <a:xfrm>
              <a:off x="1530896" y="2341236"/>
              <a:ext cx="4841304" cy="2129002"/>
              <a:chOff x="1530896" y="2341236"/>
              <a:chExt cx="4841304" cy="212900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530896" y="2341236"/>
                <a:ext cx="4841304" cy="2129002"/>
                <a:chOff x="315725" y="1352000"/>
                <a:chExt cx="4841304" cy="2129002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3437013" y="1754630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2218368" y="2711824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742712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397465" y="17703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83568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1227593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320825" y="2727796"/>
                  <a:ext cx="468052" cy="319435"/>
                  <a:chOff x="1996450" y="1594991"/>
                  <a:chExt cx="468052" cy="319435"/>
                </a:xfrm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2051720" y="1594991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78" name="Multiply 177"/>
                  <p:cNvSpPr/>
                  <p:nvPr/>
                </p:nvSpPr>
                <p:spPr>
                  <a:xfrm>
                    <a:off x="1996450" y="1594991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926792" y="2708920"/>
                  <a:ext cx="468052" cy="319435"/>
                  <a:chOff x="1997714" y="1556792"/>
                  <a:chExt cx="468052" cy="319435"/>
                </a:xfrm>
              </p:grpSpPr>
              <p:sp>
                <p:nvSpPr>
                  <p:cNvPr id="175" name="Oval 174"/>
                  <p:cNvSpPr/>
                  <p:nvPr/>
                </p:nvSpPr>
                <p:spPr>
                  <a:xfrm>
                    <a:off x="2051720" y="1565176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76" name="Multiply 175"/>
                  <p:cNvSpPr/>
                  <p:nvPr/>
                </p:nvSpPr>
                <p:spPr>
                  <a:xfrm>
                    <a:off x="1997714" y="1556792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sp>
              <p:nvSpPr>
                <p:cNvPr id="118" name="Oval 117"/>
                <p:cNvSpPr/>
                <p:nvPr/>
              </p:nvSpPr>
              <p:spPr>
                <a:xfrm>
                  <a:off x="4531218" y="270238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19" name="Straight Connector 118"/>
                <p:cNvCxnSpPr>
                  <a:endCxn id="114" idx="0"/>
                </p:cNvCxnSpPr>
                <p:nvPr/>
              </p:nvCxnSpPr>
              <p:spPr>
                <a:xfrm flipH="1">
                  <a:off x="863588" y="2016221"/>
                  <a:ext cx="592285" cy="71157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79" idx="4"/>
                  <a:endCxn id="115" idx="0"/>
                </p:cNvCxnSpPr>
                <p:nvPr/>
              </p:nvCxnSpPr>
              <p:spPr>
                <a:xfrm flipH="1">
                  <a:off x="1407613" y="2058364"/>
                  <a:ext cx="169872" cy="66943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79" idx="5"/>
                  <a:endCxn id="112" idx="0"/>
                </p:cNvCxnSpPr>
                <p:nvPr/>
              </p:nvCxnSpPr>
              <p:spPr>
                <a:xfrm>
                  <a:off x="1704778" y="2016183"/>
                  <a:ext cx="217954" cy="7116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0" idx="3"/>
                  <a:endCxn id="39" idx="0"/>
                </p:cNvCxnSpPr>
                <p:nvPr/>
              </p:nvCxnSpPr>
              <p:spPr>
                <a:xfrm flipH="1">
                  <a:off x="3066483" y="2000481"/>
                  <a:ext cx="423257" cy="7241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79" idx="5"/>
                  <a:endCxn id="181" idx="1"/>
                </p:cNvCxnSpPr>
                <p:nvPr/>
              </p:nvCxnSpPr>
              <p:spPr>
                <a:xfrm>
                  <a:off x="1704778" y="2016183"/>
                  <a:ext cx="566317" cy="7378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10" idx="4"/>
                  <a:endCxn id="177" idx="0"/>
                </p:cNvCxnSpPr>
                <p:nvPr/>
              </p:nvCxnSpPr>
              <p:spPr>
                <a:xfrm flipH="1">
                  <a:off x="3556115" y="2042662"/>
                  <a:ext cx="60918" cy="68513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10" idx="4"/>
                  <a:endCxn id="175" idx="0"/>
                </p:cNvCxnSpPr>
                <p:nvPr/>
              </p:nvCxnSpPr>
              <p:spPr>
                <a:xfrm>
                  <a:off x="3617033" y="2042662"/>
                  <a:ext cx="543785" cy="6746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10" idx="4"/>
                  <a:endCxn id="118" idx="0"/>
                </p:cNvCxnSpPr>
                <p:nvPr/>
              </p:nvCxnSpPr>
              <p:spPr>
                <a:xfrm>
                  <a:off x="3617033" y="2042662"/>
                  <a:ext cx="1094205" cy="6597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Box 165"/>
                <p:cNvSpPr txBox="1"/>
                <p:nvPr/>
              </p:nvSpPr>
              <p:spPr>
                <a:xfrm>
                  <a:off x="1397465" y="1352000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L1</a:t>
                  </a:r>
                  <a:endParaRPr lang="he-IL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15725" y="3028355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L3</a:t>
                  </a:r>
                  <a:endParaRPr lang="he-IL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1146481" y="3029114"/>
                  <a:ext cx="47718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L4</a:t>
                  </a:r>
                  <a:endParaRPr lang="he-IL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531218" y="3083809"/>
                  <a:ext cx="62581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NL3</a:t>
                  </a:r>
                  <a:endParaRPr lang="he-IL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547664" y="3059668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L5</a:t>
                  </a:r>
                  <a:endParaRPr lang="he-IL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2284126" y="3078544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P1</a:t>
                  </a:r>
                  <a:endParaRPr lang="he-IL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3156398" y="3111670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NL1</a:t>
                  </a:r>
                  <a:endParaRPr lang="he-IL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3940310" y="3103545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NL2</a:t>
                  </a:r>
                  <a:endParaRPr lang="he-IL" dirty="0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4644008" y="2341236"/>
                <a:ext cx="60470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L2</a:t>
                </a:r>
                <a:endParaRPr lang="he-IL" dirty="0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4101634" y="3713857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5692383" y="3685629"/>
              <a:ext cx="468052" cy="319435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046" y="4077072"/>
              <a:ext cx="488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P2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757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promising</a:t>
            </a:r>
            <a:endParaRPr lang="he-I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524356" y="2321594"/>
            <a:ext cx="7044449" cy="2129002"/>
            <a:chOff x="1530896" y="2341236"/>
            <a:chExt cx="7044449" cy="2129002"/>
          </a:xfrm>
        </p:grpSpPr>
        <p:sp>
          <p:nvSpPr>
            <p:cNvPr id="4" name="Oval 3"/>
            <p:cNvSpPr/>
            <p:nvPr/>
          </p:nvSpPr>
          <p:spPr>
            <a:xfrm>
              <a:off x="3433539" y="3701060"/>
              <a:ext cx="360040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Oval 4"/>
            <p:cNvSpPr/>
            <p:nvPr/>
          </p:nvSpPr>
          <p:spPr>
            <a:xfrm>
              <a:off x="2957883" y="3717032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2612636" y="2759568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1898739" y="3717032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2442764" y="3717032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 flipH="1">
              <a:off x="2078759" y="3005457"/>
              <a:ext cx="592285" cy="7115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8" idx="0"/>
            </p:cNvCxnSpPr>
            <p:nvPr/>
          </p:nvCxnSpPr>
          <p:spPr>
            <a:xfrm flipH="1">
              <a:off x="2622784" y="3047600"/>
              <a:ext cx="169872" cy="6694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>
            <a:xfrm>
              <a:off x="2919949" y="3005419"/>
              <a:ext cx="217954" cy="711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5"/>
              <a:endCxn id="4" idx="1"/>
            </p:cNvCxnSpPr>
            <p:nvPr/>
          </p:nvCxnSpPr>
          <p:spPr>
            <a:xfrm>
              <a:off x="2919949" y="3005419"/>
              <a:ext cx="566317" cy="7378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12636" y="2341236"/>
              <a:ext cx="7238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L1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0896" y="4017591"/>
              <a:ext cx="7238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L4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1652" y="4018350"/>
              <a:ext cx="477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L5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62835" y="4048904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L6</a:t>
              </a:r>
              <a:endParaRPr lang="he-I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9297" y="4067780"/>
              <a:ext cx="6406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P1</a:t>
              </a:r>
              <a:endParaRPr lang="he-IL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82667" y="2341236"/>
              <a:ext cx="4692678" cy="2129002"/>
              <a:chOff x="1530896" y="2341236"/>
              <a:chExt cx="4692678" cy="212900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30896" y="2341236"/>
                <a:ext cx="4692678" cy="2129002"/>
                <a:chOff x="315725" y="1352000"/>
                <a:chExt cx="4692678" cy="212900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437013" y="1754630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573778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397465" y="1770332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83568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3322089" y="2727505"/>
                  <a:ext cx="468052" cy="319435"/>
                  <a:chOff x="1997714" y="1594700"/>
                  <a:chExt cx="468052" cy="319435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055176" y="1594700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9" name="Multiply 48"/>
                  <p:cNvSpPr/>
                  <p:nvPr/>
                </p:nvSpPr>
                <p:spPr>
                  <a:xfrm>
                    <a:off x="1997714" y="1594700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893654" y="2712094"/>
                  <a:ext cx="468052" cy="319435"/>
                  <a:chOff x="1964576" y="1559966"/>
                  <a:chExt cx="468052" cy="319435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015021" y="1575377"/>
                    <a:ext cx="360040" cy="28803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7" name="Multiply 46"/>
                  <p:cNvSpPr/>
                  <p:nvPr/>
                </p:nvSpPr>
                <p:spPr>
                  <a:xfrm>
                    <a:off x="1964576" y="1559966"/>
                    <a:ext cx="468052" cy="319435"/>
                  </a:xfrm>
                  <a:prstGeom prst="mathMultiply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16825" y="2727796"/>
                  <a:ext cx="360040" cy="288032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30" name="Straight Connector 29"/>
                <p:cNvCxnSpPr>
                  <a:endCxn id="25" idx="0"/>
                </p:cNvCxnSpPr>
                <p:nvPr/>
              </p:nvCxnSpPr>
              <p:spPr>
                <a:xfrm flipH="1">
                  <a:off x="863588" y="2016221"/>
                  <a:ext cx="592285" cy="71157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4" idx="4"/>
                </p:cNvCxnSpPr>
                <p:nvPr/>
              </p:nvCxnSpPr>
              <p:spPr>
                <a:xfrm flipH="1">
                  <a:off x="1407613" y="2058364"/>
                  <a:ext cx="169872" cy="6505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4" idx="5"/>
                </p:cNvCxnSpPr>
                <p:nvPr/>
              </p:nvCxnSpPr>
              <p:spPr>
                <a:xfrm>
                  <a:off x="1704778" y="2016183"/>
                  <a:ext cx="217954" cy="7116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1" idx="3"/>
                  <a:endCxn id="22" idx="7"/>
                </p:cNvCxnSpPr>
                <p:nvPr/>
              </p:nvCxnSpPr>
              <p:spPr>
                <a:xfrm flipH="1">
                  <a:off x="2881091" y="2000481"/>
                  <a:ext cx="608649" cy="76949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4" idx="5"/>
                  <a:endCxn id="22" idx="1"/>
                </p:cNvCxnSpPr>
                <p:nvPr/>
              </p:nvCxnSpPr>
              <p:spPr>
                <a:xfrm>
                  <a:off x="1704778" y="2016183"/>
                  <a:ext cx="921727" cy="7537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1" idx="4"/>
                  <a:endCxn id="48" idx="0"/>
                </p:cNvCxnSpPr>
                <p:nvPr/>
              </p:nvCxnSpPr>
              <p:spPr>
                <a:xfrm flipH="1">
                  <a:off x="3559571" y="2042662"/>
                  <a:ext cx="57462" cy="68484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21" idx="4"/>
                  <a:endCxn id="46" idx="0"/>
                </p:cNvCxnSpPr>
                <p:nvPr/>
              </p:nvCxnSpPr>
              <p:spPr>
                <a:xfrm>
                  <a:off x="3617033" y="2042662"/>
                  <a:ext cx="507086" cy="68484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21" idx="4"/>
                  <a:endCxn id="29" idx="0"/>
                </p:cNvCxnSpPr>
                <p:nvPr/>
              </p:nvCxnSpPr>
              <p:spPr>
                <a:xfrm>
                  <a:off x="3617033" y="2042662"/>
                  <a:ext cx="1079812" cy="68513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1397465" y="1352000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L2</a:t>
                  </a:r>
                  <a:endParaRPr lang="he-IL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15725" y="3028355"/>
                  <a:ext cx="72380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L7</a:t>
                  </a:r>
                  <a:endParaRPr lang="he-IL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6481" y="3029114"/>
                  <a:ext cx="576029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NL1</a:t>
                  </a:r>
                  <a:endParaRPr lang="he-IL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531218" y="3083809"/>
                  <a:ext cx="47718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L8</a:t>
                  </a:r>
                  <a:endParaRPr lang="he-IL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804563" y="3059668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NL2</a:t>
                  </a:r>
                  <a:endParaRPr lang="he-IL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347169" y="3083809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P2</a:t>
                  </a:r>
                  <a:endParaRPr lang="he-IL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156398" y="3111670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NL3</a:t>
                  </a:r>
                  <a:endParaRPr lang="he-IL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888925" y="3103545"/>
                  <a:ext cx="640655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NL4</a:t>
                  </a:r>
                  <a:endParaRPr lang="he-IL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537260" y="2341236"/>
                <a:ext cx="60470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L3</a:t>
                </a:r>
                <a:endParaRPr lang="he-IL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255648" y="3685629"/>
              <a:ext cx="468052" cy="319435"/>
              <a:chOff x="5602831" y="5233016"/>
              <a:chExt cx="468052" cy="31943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656837" y="5264419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Multiply 51"/>
              <p:cNvSpPr/>
              <p:nvPr/>
            </p:nvSpPr>
            <p:spPr>
              <a:xfrm>
                <a:off x="5602831" y="5233016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26672" y="3717032"/>
              <a:ext cx="468052" cy="319435"/>
              <a:chOff x="5602831" y="5295215"/>
              <a:chExt cx="468052" cy="31943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56837" y="5301208"/>
                <a:ext cx="360040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Multiply 55"/>
              <p:cNvSpPr/>
              <p:nvPr/>
            </p:nvSpPr>
            <p:spPr>
              <a:xfrm>
                <a:off x="5602831" y="5295215"/>
                <a:ext cx="468052" cy="319435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83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12487</TotalTime>
  <Words>325</Words>
  <Application>Microsoft Office PowerPoint</Application>
  <PresentationFormat>On-screen Show (4:3)</PresentationFormat>
  <Paragraphs>233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promising</vt:lpstr>
      <vt:lpstr>FM</vt:lpstr>
      <vt:lpstr>PowerPoint Presentation</vt:lpstr>
      <vt:lpstr>TEMPLATE</vt:lpstr>
      <vt:lpstr>FIFONL</vt:lpstr>
      <vt:lpstr>BASIC</vt:lpstr>
      <vt:lpstr>Promisenl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</dc:creator>
  <cp:lastModifiedBy>adminMaster</cp:lastModifiedBy>
  <cp:revision>43</cp:revision>
  <dcterms:created xsi:type="dcterms:W3CDTF">2013-12-10T10:40:10Z</dcterms:created>
  <dcterms:modified xsi:type="dcterms:W3CDTF">2014-07-27T07:51:21Z</dcterms:modified>
</cp:coreProperties>
</file>