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897" autoAdjust="0"/>
    <p:restoredTop sz="94660"/>
  </p:normalViewPr>
  <p:slideViewPr>
    <p:cSldViewPr snapToGrid="0">
      <p:cViewPr>
        <p:scale>
          <a:sx n="100" d="100"/>
          <a:sy n="100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66-27EC-4D6E-A77C-C0D3B8B89B3B}" type="datetimeFigureOut">
              <a:rPr lang="he-IL" smtClean="0"/>
              <a:t>כ"ו/אלול/תשע"ה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75C0-9C5B-4A7F-8001-53A4EF1245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601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66-27EC-4D6E-A77C-C0D3B8B89B3B}" type="datetimeFigureOut">
              <a:rPr lang="he-IL" smtClean="0"/>
              <a:t>כ"ו/אלול/תשע"ה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75C0-9C5B-4A7F-8001-53A4EF1245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584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66-27EC-4D6E-A77C-C0D3B8B89B3B}" type="datetimeFigureOut">
              <a:rPr lang="he-IL" smtClean="0"/>
              <a:t>כ"ו/אלול/תשע"ה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75C0-9C5B-4A7F-8001-53A4EF1245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291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66-27EC-4D6E-A77C-C0D3B8B89B3B}" type="datetimeFigureOut">
              <a:rPr lang="he-IL" smtClean="0"/>
              <a:t>כ"ו/אלול/תשע"ה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75C0-9C5B-4A7F-8001-53A4EF1245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593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66-27EC-4D6E-A77C-C0D3B8B89B3B}" type="datetimeFigureOut">
              <a:rPr lang="he-IL" smtClean="0"/>
              <a:t>כ"ו/אלול/תשע"ה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75C0-9C5B-4A7F-8001-53A4EF1245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300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66-27EC-4D6E-A77C-C0D3B8B89B3B}" type="datetimeFigureOut">
              <a:rPr lang="he-IL" smtClean="0"/>
              <a:t>כ"ו/אלול/תשע"ה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75C0-9C5B-4A7F-8001-53A4EF1245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75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66-27EC-4D6E-A77C-C0D3B8B89B3B}" type="datetimeFigureOut">
              <a:rPr lang="he-IL" smtClean="0"/>
              <a:t>כ"ו/אלול/תשע"ה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75C0-9C5B-4A7F-8001-53A4EF1245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54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66-27EC-4D6E-A77C-C0D3B8B89B3B}" type="datetimeFigureOut">
              <a:rPr lang="he-IL" smtClean="0"/>
              <a:t>כ"ו/אלול/תשע"ה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75C0-9C5B-4A7F-8001-53A4EF1245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555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66-27EC-4D6E-A77C-C0D3B8B89B3B}" type="datetimeFigureOut">
              <a:rPr lang="he-IL" smtClean="0"/>
              <a:t>כ"ו/אלול/תשע"ה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75C0-9C5B-4A7F-8001-53A4EF1245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81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66-27EC-4D6E-A77C-C0D3B8B89B3B}" type="datetimeFigureOut">
              <a:rPr lang="he-IL" smtClean="0"/>
              <a:t>כ"ו/אלול/תשע"ה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75C0-9C5B-4A7F-8001-53A4EF1245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0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A866-27EC-4D6E-A77C-C0D3B8B89B3B}" type="datetimeFigureOut">
              <a:rPr lang="he-IL" smtClean="0"/>
              <a:t>כ"ו/אלול/תשע"ה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75C0-9C5B-4A7F-8001-53A4EF1245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02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AA866-27EC-4D6E-A77C-C0D3B8B89B3B}" type="datetimeFigureOut">
              <a:rPr lang="he-IL" smtClean="0"/>
              <a:t>כ"ו/אלול/תשע"ה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75C0-9C5B-4A7F-8001-53A4EF1245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750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0068" y="1253093"/>
            <a:ext cx="21205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: (at t</a:t>
            </a:r>
            <a:r>
              <a:rPr lang="en-US" baseline="-25000" dirty="0" smtClean="0"/>
              <a:t>3</a:t>
            </a:r>
            <a:r>
              <a:rPr lang="en-US" dirty="0" smtClean="0"/>
              <a:t> A) (on p</a:t>
            </a:r>
            <a:r>
              <a:rPr lang="en-US" baseline="-25000" dirty="0" smtClean="0"/>
              <a:t>1</a:t>
            </a:r>
            <a:r>
              <a:rPr lang="en-US" dirty="0" smtClean="0"/>
              <a:t> t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2930187" y="2530352"/>
            <a:ext cx="24203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n</a:t>
            </a:r>
            <a:r>
              <a:rPr lang="en-US" baseline="-25000" dirty="0" smtClean="0"/>
              <a:t>4</a:t>
            </a:r>
            <a:r>
              <a:rPr lang="en-US" dirty="0" smtClean="0"/>
              <a:t>: (</a:t>
            </a:r>
            <a:r>
              <a:rPr lang="en-US" smtClean="0"/>
              <a:t>at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[3,1]) (on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t</a:t>
            </a:r>
            <a:r>
              <a:rPr lang="en-US" baseline="-25000" smtClean="0"/>
              <a:t>3</a:t>
            </a:r>
            <a:r>
              <a:rPr lang="en-US" smtClean="0"/>
              <a:t>)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764948" y="2526647"/>
            <a:ext cx="20399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r>
              <a:rPr lang="en-US" dirty="0" smtClean="0"/>
              <a:t>: (</a:t>
            </a:r>
            <a:r>
              <a:rPr lang="en-US" smtClean="0"/>
              <a:t>at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A) (at p</a:t>
            </a:r>
            <a:r>
              <a:rPr lang="en-US" baseline="-25000" dirty="0" smtClean="0"/>
              <a:t>1</a:t>
            </a:r>
            <a:r>
              <a:rPr lang="en-US" dirty="0" smtClean="0"/>
              <a:t> A)</a:t>
            </a:r>
            <a:endParaRPr lang="he-IL" dirty="0"/>
          </a:p>
        </p:txBody>
      </p: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 flipH="1">
            <a:off x="1784907" y="1622425"/>
            <a:ext cx="2355452" cy="904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5" idx="0"/>
          </p:cNvCxnSpPr>
          <p:nvPr/>
        </p:nvCxnSpPr>
        <p:spPr>
          <a:xfrm>
            <a:off x="4140359" y="1622425"/>
            <a:ext cx="0" cy="907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31665" y="1909260"/>
            <a:ext cx="12843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Load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3313831" y="1946298"/>
            <a:ext cx="15577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mtClean="0"/>
              <a:t>Drive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[3,1] A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764948" y="3075153"/>
            <a:ext cx="15087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Unload p</a:t>
            </a:r>
            <a:r>
              <a:rPr lang="en-US" baseline="-25000" dirty="0" smtClean="0"/>
              <a:t>1</a:t>
            </a:r>
            <a:r>
              <a:rPr lang="en-US" dirty="0" smtClean="0"/>
              <a:t> t</a:t>
            </a:r>
            <a:r>
              <a:rPr lang="en-US" baseline="-25000" dirty="0" smtClean="0"/>
              <a:t>3</a:t>
            </a:r>
            <a:r>
              <a:rPr lang="en-US" dirty="0" smtClean="0"/>
              <a:t> A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724615" y="3743065"/>
            <a:ext cx="21205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n</a:t>
            </a:r>
            <a:r>
              <a:rPr lang="en-US" baseline="-25000" dirty="0" smtClean="0"/>
              <a:t>6</a:t>
            </a:r>
            <a:r>
              <a:rPr lang="en-US" dirty="0" smtClean="0"/>
              <a:t>: (</a:t>
            </a:r>
            <a:r>
              <a:rPr lang="en-US" smtClean="0"/>
              <a:t>at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A) (on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t</a:t>
            </a:r>
            <a:r>
              <a:rPr lang="en-US" baseline="-25000" smtClean="0"/>
              <a:t>3</a:t>
            </a:r>
            <a:r>
              <a:rPr lang="en-US" smtClean="0"/>
              <a:t>)</a:t>
            </a:r>
            <a:endParaRPr lang="he-IL" dirty="0"/>
          </a:p>
        </p:txBody>
      </p:sp>
      <p:cxnSp>
        <p:nvCxnSpPr>
          <p:cNvPr id="16" name="Straight Connector 15"/>
          <p:cNvCxnSpPr>
            <a:stCxn id="6" idx="2"/>
            <a:endCxn id="14" idx="0"/>
          </p:cNvCxnSpPr>
          <p:nvPr/>
        </p:nvCxnSpPr>
        <p:spPr>
          <a:xfrm flipH="1">
            <a:off x="1784906" y="2895979"/>
            <a:ext cx="1" cy="847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25" idx="0"/>
          </p:cNvCxnSpPr>
          <p:nvPr/>
        </p:nvCxnSpPr>
        <p:spPr>
          <a:xfrm>
            <a:off x="4140359" y="2899684"/>
            <a:ext cx="4008" cy="84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21847" y="3170215"/>
            <a:ext cx="15497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mtClean="0"/>
              <a:t>Drive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B [3,1]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3088084" y="3743065"/>
            <a:ext cx="2112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n</a:t>
            </a:r>
            <a:r>
              <a:rPr lang="en-US" baseline="-25000" dirty="0" smtClean="0"/>
              <a:t>7</a:t>
            </a:r>
            <a:r>
              <a:rPr lang="en-US" dirty="0" smtClean="0"/>
              <a:t>: (</a:t>
            </a:r>
            <a:r>
              <a:rPr lang="en-US" smtClean="0"/>
              <a:t>at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B) (on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t</a:t>
            </a:r>
            <a:r>
              <a:rPr lang="en-US" baseline="-25000" smtClean="0"/>
              <a:t>3</a:t>
            </a:r>
            <a:r>
              <a:rPr lang="en-US" smtClean="0"/>
              <a:t>)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2785426" y="4362323"/>
            <a:ext cx="12763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Load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3128414" y="4908655"/>
            <a:ext cx="20238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n</a:t>
            </a:r>
            <a:r>
              <a:rPr lang="en-US" baseline="-25000" dirty="0" smtClean="0"/>
              <a:t>8</a:t>
            </a:r>
            <a:r>
              <a:rPr lang="en-US" dirty="0" smtClean="0"/>
              <a:t>: (</a:t>
            </a:r>
            <a:r>
              <a:rPr lang="en-US" smtClean="0"/>
              <a:t>at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B) (at p</a:t>
            </a:r>
            <a:r>
              <a:rPr lang="en-US" baseline="-25000" dirty="0" smtClean="0"/>
              <a:t>1</a:t>
            </a:r>
            <a:r>
              <a:rPr lang="en-US" dirty="0" smtClean="0"/>
              <a:t> B)</a:t>
            </a:r>
            <a:endParaRPr lang="he-IL" dirty="0"/>
          </a:p>
        </p:txBody>
      </p:sp>
      <p:cxnSp>
        <p:nvCxnSpPr>
          <p:cNvPr id="35" name="Straight Connector 34"/>
          <p:cNvCxnSpPr>
            <a:stCxn id="25" idx="2"/>
            <a:endCxn id="33" idx="0"/>
          </p:cNvCxnSpPr>
          <p:nvPr/>
        </p:nvCxnSpPr>
        <p:spPr>
          <a:xfrm flipH="1">
            <a:off x="4140358" y="4112397"/>
            <a:ext cx="4009" cy="79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4800" y="6001319"/>
            <a:ext cx="2191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n</a:t>
            </a:r>
            <a:r>
              <a:rPr lang="en-US" baseline="-25000" dirty="0" smtClean="0"/>
              <a:t>10</a:t>
            </a:r>
            <a:r>
              <a:rPr lang="en-US" dirty="0" smtClean="0"/>
              <a:t>: (</a:t>
            </a:r>
            <a:r>
              <a:rPr lang="en-US" smtClean="0"/>
              <a:t>at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B) (on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t</a:t>
            </a:r>
            <a:r>
              <a:rPr lang="en-US" baseline="-25000" smtClean="0"/>
              <a:t>3</a:t>
            </a:r>
            <a:r>
              <a:rPr lang="en-US" smtClean="0"/>
              <a:t>)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3104170" y="5390370"/>
            <a:ext cx="15087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Unload p</a:t>
            </a:r>
            <a:r>
              <a:rPr lang="en-US" baseline="-25000" dirty="0" smtClean="0"/>
              <a:t>1</a:t>
            </a:r>
            <a:r>
              <a:rPr lang="en-US" dirty="0" smtClean="0"/>
              <a:t> t</a:t>
            </a:r>
            <a:r>
              <a:rPr lang="en-US" baseline="-25000" dirty="0" smtClean="0"/>
              <a:t>3</a:t>
            </a:r>
            <a:r>
              <a:rPr lang="en-US" dirty="0" smtClean="0"/>
              <a:t> A</a:t>
            </a:r>
            <a:endParaRPr lang="he-IL" dirty="0"/>
          </a:p>
        </p:txBody>
      </p:sp>
      <p:cxnSp>
        <p:nvCxnSpPr>
          <p:cNvPr id="39" name="Straight Connector 38"/>
          <p:cNvCxnSpPr>
            <a:stCxn id="33" idx="2"/>
            <a:endCxn id="36" idx="0"/>
          </p:cNvCxnSpPr>
          <p:nvPr/>
        </p:nvCxnSpPr>
        <p:spPr>
          <a:xfrm flipH="1">
            <a:off x="4140357" y="5277987"/>
            <a:ext cx="1" cy="723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98453" y="4908655"/>
            <a:ext cx="24203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n</a:t>
            </a:r>
            <a:r>
              <a:rPr lang="en-US" baseline="-25000" dirty="0" smtClean="0"/>
              <a:t>9</a:t>
            </a:r>
            <a:r>
              <a:rPr lang="en-US" dirty="0" smtClean="0"/>
              <a:t>: (</a:t>
            </a:r>
            <a:r>
              <a:rPr lang="en-US" smtClean="0"/>
              <a:t>at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[3,1]) (on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t</a:t>
            </a:r>
            <a:r>
              <a:rPr lang="en-US" baseline="-25000" smtClean="0"/>
              <a:t>3</a:t>
            </a:r>
            <a:r>
              <a:rPr lang="en-US" smtClean="0"/>
              <a:t>)</a:t>
            </a:r>
            <a:endParaRPr lang="he-IL" dirty="0"/>
          </a:p>
        </p:txBody>
      </p:sp>
      <p:cxnSp>
        <p:nvCxnSpPr>
          <p:cNvPr id="42" name="Straight Connector 41"/>
          <p:cNvCxnSpPr>
            <a:stCxn id="25" idx="2"/>
            <a:endCxn id="40" idx="0"/>
          </p:cNvCxnSpPr>
          <p:nvPr/>
        </p:nvCxnSpPr>
        <p:spPr>
          <a:xfrm>
            <a:off x="4144367" y="4112397"/>
            <a:ext cx="2664258" cy="79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34627" y="4328163"/>
            <a:ext cx="15497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mtClean="0"/>
              <a:t>Drive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[3,1] B</a:t>
            </a:r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3507269" y="283547"/>
            <a:ext cx="12661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: (at p</a:t>
            </a:r>
            <a:r>
              <a:rPr lang="en-US" baseline="-25000" dirty="0" smtClean="0"/>
              <a:t>1</a:t>
            </a:r>
            <a:r>
              <a:rPr lang="en-US" dirty="0" smtClean="0"/>
              <a:t> A)</a:t>
            </a:r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2520052" y="730367"/>
            <a:ext cx="15087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Unload p</a:t>
            </a:r>
            <a:r>
              <a:rPr lang="en-US" baseline="-25000" dirty="0" smtClean="0"/>
              <a:t>1</a:t>
            </a:r>
            <a:r>
              <a:rPr lang="en-US" dirty="0" smtClean="0"/>
              <a:t> t</a:t>
            </a:r>
            <a:r>
              <a:rPr lang="en-US" baseline="-25000" dirty="0" smtClean="0"/>
              <a:t>1</a:t>
            </a:r>
            <a:r>
              <a:rPr lang="en-US" dirty="0" smtClean="0"/>
              <a:t> A</a:t>
            </a:r>
            <a:endParaRPr lang="he-IL" dirty="0"/>
          </a:p>
        </p:txBody>
      </p:sp>
      <p:cxnSp>
        <p:nvCxnSpPr>
          <p:cNvPr id="48" name="Straight Connector 47"/>
          <p:cNvCxnSpPr>
            <a:stCxn id="45" idx="2"/>
            <a:endCxn id="4" idx="0"/>
          </p:cNvCxnSpPr>
          <p:nvPr/>
        </p:nvCxnSpPr>
        <p:spPr>
          <a:xfrm>
            <a:off x="4140359" y="652879"/>
            <a:ext cx="0" cy="60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56689" y="2526647"/>
            <a:ext cx="27976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n</a:t>
            </a:r>
            <a:r>
              <a:rPr lang="en-US" baseline="-25000" dirty="0" smtClean="0"/>
              <a:t>5</a:t>
            </a:r>
            <a:r>
              <a:rPr lang="en-US" dirty="0" smtClean="0"/>
              <a:t>: (</a:t>
            </a:r>
            <a:r>
              <a:rPr lang="en-US" smtClean="0"/>
              <a:t>at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A) (</a:t>
            </a:r>
            <a:r>
              <a:rPr lang="en-US" smtClean="0"/>
              <a:t>at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B) (at p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)</a:t>
            </a:r>
            <a:endParaRPr lang="he-IL" dirty="0"/>
          </a:p>
        </p:txBody>
      </p:sp>
      <p:cxnSp>
        <p:nvCxnSpPr>
          <p:cNvPr id="52" name="Straight Connector 51"/>
          <p:cNvCxnSpPr>
            <a:stCxn id="4" idx="2"/>
            <a:endCxn id="50" idx="0"/>
          </p:cNvCxnSpPr>
          <p:nvPr/>
        </p:nvCxnSpPr>
        <p:spPr>
          <a:xfrm>
            <a:off x="4140359" y="1622425"/>
            <a:ext cx="2715143" cy="904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56689" y="1958909"/>
            <a:ext cx="12843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Load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91" name="TextBox 90"/>
          <p:cNvSpPr txBox="1"/>
          <p:nvPr/>
        </p:nvSpPr>
        <p:spPr>
          <a:xfrm>
            <a:off x="3984705" y="5647319"/>
            <a:ext cx="3113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629253" y="3384782"/>
            <a:ext cx="3113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291811" y="4618409"/>
            <a:ext cx="3113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374720" y="2201523"/>
            <a:ext cx="3113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0352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1596" y="534310"/>
            <a:ext cx="18047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at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A) (on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t</a:t>
            </a:r>
            <a:r>
              <a:rPr lang="en-US" baseline="-25000" smtClean="0"/>
              <a:t>3</a:t>
            </a:r>
            <a:r>
              <a:rPr lang="en-US" smtClean="0"/>
              <a:t>)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361716" y="1782527"/>
            <a:ext cx="21045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at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[3,1]) (on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t</a:t>
            </a:r>
            <a:r>
              <a:rPr lang="en-US" baseline="-25000" smtClean="0"/>
              <a:t>3</a:t>
            </a:r>
            <a:r>
              <a:rPr lang="en-US" smtClean="0"/>
              <a:t>)</a:t>
            </a:r>
            <a:endParaRPr lang="he-IL" dirty="0"/>
          </a:p>
        </p:txBody>
      </p:sp>
      <p:cxnSp>
        <p:nvCxnSpPr>
          <p:cNvPr id="10" name="Straight Connector 9"/>
          <p:cNvCxnSpPr>
            <a:stCxn id="4" idx="2"/>
            <a:endCxn id="5" idx="0"/>
          </p:cNvCxnSpPr>
          <p:nvPr/>
        </p:nvCxnSpPr>
        <p:spPr>
          <a:xfrm>
            <a:off x="5413991" y="903642"/>
            <a:ext cx="0" cy="87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58555" y="1168346"/>
            <a:ext cx="15577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mtClean="0"/>
              <a:t>Drive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[3,1] A</a:t>
            </a:r>
            <a:endParaRPr lang="he-IL" dirty="0"/>
          </a:p>
        </p:txBody>
      </p:sp>
      <p:cxnSp>
        <p:nvCxnSpPr>
          <p:cNvPr id="21" name="Straight Connector 20"/>
          <p:cNvCxnSpPr>
            <a:stCxn id="5" idx="2"/>
            <a:endCxn id="34" idx="0"/>
          </p:cNvCxnSpPr>
          <p:nvPr/>
        </p:nvCxnSpPr>
        <p:spPr>
          <a:xfrm flipH="1">
            <a:off x="4058707" y="2151859"/>
            <a:ext cx="1355284" cy="94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25" idx="0"/>
          </p:cNvCxnSpPr>
          <p:nvPr/>
        </p:nvCxnSpPr>
        <p:spPr>
          <a:xfrm>
            <a:off x="5413991" y="2151859"/>
            <a:ext cx="830829" cy="945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37042" y="2421864"/>
            <a:ext cx="15497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mtClean="0"/>
              <a:t>Drive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B [3,1]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5346432" y="3097413"/>
            <a:ext cx="17967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at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C) (on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t</a:t>
            </a:r>
            <a:r>
              <a:rPr lang="en-US" baseline="-25000" smtClean="0"/>
              <a:t>3</a:t>
            </a:r>
            <a:r>
              <a:rPr lang="en-US" smtClean="0"/>
              <a:t>)</a:t>
            </a:r>
            <a:endParaRPr lang="he-IL" dirty="0"/>
          </a:p>
        </p:txBody>
      </p:sp>
      <p:cxnSp>
        <p:nvCxnSpPr>
          <p:cNvPr id="29" name="Straight Connector 28"/>
          <p:cNvCxnSpPr>
            <a:stCxn id="5" idx="2"/>
          </p:cNvCxnSpPr>
          <p:nvPr/>
        </p:nvCxnSpPr>
        <p:spPr>
          <a:xfrm flipH="1">
            <a:off x="2252546" y="2151859"/>
            <a:ext cx="3161445" cy="94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92545" y="4189525"/>
            <a:ext cx="21045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at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[3,1]) (on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t</a:t>
            </a:r>
            <a:r>
              <a:rPr lang="en-US" baseline="-25000" smtClean="0"/>
              <a:t>3</a:t>
            </a:r>
            <a:r>
              <a:rPr lang="en-US" smtClean="0"/>
              <a:t>)</a:t>
            </a:r>
            <a:endParaRPr lang="he-IL" dirty="0"/>
          </a:p>
        </p:txBody>
      </p:sp>
      <p:cxnSp>
        <p:nvCxnSpPr>
          <p:cNvPr id="42" name="Straight Connector 41"/>
          <p:cNvCxnSpPr>
            <a:stCxn id="25" idx="2"/>
            <a:endCxn id="40" idx="0"/>
          </p:cNvCxnSpPr>
          <p:nvPr/>
        </p:nvCxnSpPr>
        <p:spPr>
          <a:xfrm>
            <a:off x="6244820" y="3466745"/>
            <a:ext cx="0" cy="722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65733" y="3608205"/>
            <a:ext cx="15497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mtClean="0"/>
              <a:t>Drive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[3,1] B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3160319" y="3095517"/>
            <a:ext cx="17967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at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B) (on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t</a:t>
            </a:r>
            <a:r>
              <a:rPr lang="en-US" baseline="-25000" smtClean="0"/>
              <a:t>3</a:t>
            </a:r>
            <a:r>
              <a:rPr lang="en-US" smtClean="0"/>
              <a:t>)</a:t>
            </a:r>
            <a:endParaRPr lang="he-IL" dirty="0"/>
          </a:p>
        </p:txBody>
      </p:sp>
      <p:sp>
        <p:nvSpPr>
          <p:cNvPr id="38" name="TextBox 37"/>
          <p:cNvSpPr txBox="1"/>
          <p:nvPr/>
        </p:nvSpPr>
        <p:spPr>
          <a:xfrm>
            <a:off x="3006431" y="4189525"/>
            <a:ext cx="21045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at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[3,1]) (on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t</a:t>
            </a:r>
            <a:r>
              <a:rPr lang="en-US" baseline="-25000" smtClean="0"/>
              <a:t>3</a:t>
            </a:r>
            <a:r>
              <a:rPr lang="en-US" smtClean="0"/>
              <a:t>)</a:t>
            </a:r>
            <a:endParaRPr lang="he-IL" dirty="0"/>
          </a:p>
        </p:txBody>
      </p:sp>
      <p:cxnSp>
        <p:nvCxnSpPr>
          <p:cNvPr id="41" name="Straight Connector 40"/>
          <p:cNvCxnSpPr>
            <a:stCxn id="34" idx="2"/>
            <a:endCxn id="38" idx="0"/>
          </p:cNvCxnSpPr>
          <p:nvPr/>
        </p:nvCxnSpPr>
        <p:spPr>
          <a:xfrm flipH="1">
            <a:off x="4058706" y="3464849"/>
            <a:ext cx="1" cy="724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13229" y="3653902"/>
            <a:ext cx="15497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mtClean="0"/>
              <a:t>Drive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[3,1] B</a:t>
            </a:r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7999948" y="3061201"/>
            <a:ext cx="18144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at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D) (on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t</a:t>
            </a:r>
            <a:r>
              <a:rPr lang="en-US" baseline="-25000" smtClean="0"/>
              <a:t>3</a:t>
            </a:r>
            <a:r>
              <a:rPr lang="en-US" smtClean="0"/>
              <a:t>)</a:t>
            </a:r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7863692" y="4155209"/>
            <a:ext cx="21045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at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[3,1]) (on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t</a:t>
            </a:r>
            <a:r>
              <a:rPr lang="en-US" baseline="-25000" smtClean="0"/>
              <a:t>3</a:t>
            </a:r>
            <a:r>
              <a:rPr lang="en-US" smtClean="0"/>
              <a:t>)</a:t>
            </a:r>
            <a:endParaRPr lang="he-IL" dirty="0"/>
          </a:p>
        </p:txBody>
      </p:sp>
      <p:cxnSp>
        <p:nvCxnSpPr>
          <p:cNvPr id="47" name="Straight Connector 46"/>
          <p:cNvCxnSpPr>
            <a:stCxn id="45" idx="2"/>
            <a:endCxn id="46" idx="0"/>
          </p:cNvCxnSpPr>
          <p:nvPr/>
        </p:nvCxnSpPr>
        <p:spPr>
          <a:xfrm>
            <a:off x="8907152" y="3430533"/>
            <a:ext cx="8815" cy="724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970282" y="3608205"/>
            <a:ext cx="15497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mtClean="0"/>
              <a:t>Drive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[3,1] B</a:t>
            </a:r>
            <a:endParaRPr lang="he-IL" dirty="0"/>
          </a:p>
        </p:txBody>
      </p:sp>
      <p:sp>
        <p:nvSpPr>
          <p:cNvPr id="49" name="TextBox 48"/>
          <p:cNvSpPr txBox="1"/>
          <p:nvPr/>
        </p:nvSpPr>
        <p:spPr>
          <a:xfrm>
            <a:off x="1160861" y="3095517"/>
            <a:ext cx="18047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at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A) (on </a:t>
            </a: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t</a:t>
            </a:r>
            <a:r>
              <a:rPr lang="en-US" baseline="-25000" smtClean="0"/>
              <a:t>3</a:t>
            </a:r>
            <a:r>
              <a:rPr lang="en-US" smtClean="0"/>
              <a:t>)</a:t>
            </a:r>
            <a:endParaRPr lang="he-IL" dirty="0"/>
          </a:p>
        </p:txBody>
      </p:sp>
      <p:sp>
        <p:nvSpPr>
          <p:cNvPr id="54" name="TextBox 53"/>
          <p:cNvSpPr txBox="1"/>
          <p:nvPr/>
        </p:nvSpPr>
        <p:spPr>
          <a:xfrm>
            <a:off x="1407851" y="2419592"/>
            <a:ext cx="15577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mtClean="0"/>
              <a:t>Drive t</a:t>
            </a:r>
            <a:r>
              <a:rPr lang="en-US" baseline="-25000" smtClean="0"/>
              <a:t>3</a:t>
            </a:r>
            <a:r>
              <a:rPr lang="en-US" smtClean="0"/>
              <a:t> </a:t>
            </a:r>
            <a:r>
              <a:rPr lang="en-US" dirty="0" smtClean="0"/>
              <a:t>A [3,1]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18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6982" y="189289"/>
            <a:ext cx="1884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: (at t A) (on p t)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407970" y="1519730"/>
            <a:ext cx="18769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r>
              <a:rPr lang="en-US" dirty="0" smtClean="0"/>
              <a:t>: (at t B) (on p t)</a:t>
            </a:r>
            <a:endParaRPr lang="he-IL" dirty="0"/>
          </a:p>
        </p:txBody>
      </p:sp>
      <p:cxnSp>
        <p:nvCxnSpPr>
          <p:cNvPr id="10" name="Straight Connector 9"/>
          <p:cNvCxnSpPr>
            <a:stCxn id="4" idx="2"/>
            <a:endCxn id="5" idx="0"/>
          </p:cNvCxnSpPr>
          <p:nvPr/>
        </p:nvCxnSpPr>
        <p:spPr>
          <a:xfrm>
            <a:off x="5339452" y="558621"/>
            <a:ext cx="6980" cy="961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94755" y="920011"/>
            <a:ext cx="11714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Drive t B A</a:t>
            </a:r>
            <a:endParaRPr lang="he-IL" dirty="0"/>
          </a:p>
        </p:txBody>
      </p:sp>
      <p:cxnSp>
        <p:nvCxnSpPr>
          <p:cNvPr id="21" name="Straight Connector 20"/>
          <p:cNvCxnSpPr>
            <a:stCxn id="5" idx="2"/>
            <a:endCxn id="34" idx="0"/>
          </p:cNvCxnSpPr>
          <p:nvPr/>
        </p:nvCxnSpPr>
        <p:spPr>
          <a:xfrm>
            <a:off x="5346432" y="1889062"/>
            <a:ext cx="459" cy="112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25" idx="0"/>
          </p:cNvCxnSpPr>
          <p:nvPr/>
        </p:nvCxnSpPr>
        <p:spPr>
          <a:xfrm>
            <a:off x="5346432" y="1889062"/>
            <a:ext cx="2342247" cy="112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15080" y="2374484"/>
            <a:ext cx="111921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Load p t B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6755282" y="3018571"/>
            <a:ext cx="18667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n</a:t>
            </a:r>
            <a:r>
              <a:rPr lang="en-US" baseline="-25000" dirty="0" smtClean="0"/>
              <a:t>7</a:t>
            </a:r>
            <a:r>
              <a:rPr lang="en-US" dirty="0" smtClean="0"/>
              <a:t>: (at t B) (at p B)</a:t>
            </a:r>
            <a:endParaRPr lang="he-IL" dirty="0"/>
          </a:p>
        </p:txBody>
      </p:sp>
      <p:cxnSp>
        <p:nvCxnSpPr>
          <p:cNvPr id="29" name="Straight Connector 28"/>
          <p:cNvCxnSpPr>
            <a:stCxn id="5" idx="2"/>
            <a:endCxn id="51" idx="0"/>
          </p:cNvCxnSpPr>
          <p:nvPr/>
        </p:nvCxnSpPr>
        <p:spPr>
          <a:xfrm flipH="1">
            <a:off x="2896997" y="1889062"/>
            <a:ext cx="2449435" cy="112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174676" y="4206813"/>
            <a:ext cx="8947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n</a:t>
            </a:r>
            <a:r>
              <a:rPr lang="en-US" baseline="-25000" dirty="0" smtClean="0"/>
              <a:t>9</a:t>
            </a:r>
            <a:r>
              <a:rPr lang="en-US" dirty="0" smtClean="0"/>
              <a:t>: true</a:t>
            </a:r>
            <a:endParaRPr lang="he-IL" dirty="0"/>
          </a:p>
        </p:txBody>
      </p:sp>
      <p:cxnSp>
        <p:nvCxnSpPr>
          <p:cNvPr id="42" name="Straight Connector 41"/>
          <p:cNvCxnSpPr>
            <a:stCxn id="25" idx="2"/>
            <a:endCxn id="40" idx="0"/>
          </p:cNvCxnSpPr>
          <p:nvPr/>
        </p:nvCxnSpPr>
        <p:spPr>
          <a:xfrm>
            <a:off x="7688679" y="3387903"/>
            <a:ext cx="933396" cy="818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68669" y="3711548"/>
            <a:ext cx="13436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Unload p t B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4409230" y="3018571"/>
            <a:ext cx="18753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n</a:t>
            </a:r>
            <a:r>
              <a:rPr lang="en-US" baseline="-25000" dirty="0" smtClean="0"/>
              <a:t>6</a:t>
            </a:r>
            <a:r>
              <a:rPr lang="en-US" dirty="0" smtClean="0"/>
              <a:t>: (at t C) (on p t)</a:t>
            </a:r>
            <a:endParaRPr lang="he-IL" dirty="0"/>
          </a:p>
        </p:txBody>
      </p:sp>
      <p:sp>
        <p:nvSpPr>
          <p:cNvPr id="38" name="TextBox 37"/>
          <p:cNvSpPr txBox="1"/>
          <p:nvPr/>
        </p:nvSpPr>
        <p:spPr>
          <a:xfrm>
            <a:off x="3791059" y="4189525"/>
            <a:ext cx="8947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n</a:t>
            </a:r>
            <a:r>
              <a:rPr lang="en-US" baseline="-25000" dirty="0" smtClean="0"/>
              <a:t>8</a:t>
            </a:r>
            <a:r>
              <a:rPr lang="en-US" dirty="0" smtClean="0"/>
              <a:t>: true</a:t>
            </a:r>
            <a:endParaRPr lang="he-IL" dirty="0"/>
          </a:p>
        </p:txBody>
      </p:sp>
      <p:cxnSp>
        <p:nvCxnSpPr>
          <p:cNvPr id="41" name="Straight Connector 40"/>
          <p:cNvCxnSpPr>
            <a:stCxn id="34" idx="2"/>
            <a:endCxn id="38" idx="0"/>
          </p:cNvCxnSpPr>
          <p:nvPr/>
        </p:nvCxnSpPr>
        <p:spPr>
          <a:xfrm flipH="1">
            <a:off x="4238458" y="3387903"/>
            <a:ext cx="1108433" cy="801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75759" y="3679770"/>
            <a:ext cx="11705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err="1"/>
              <a:t>L</a:t>
            </a:r>
            <a:r>
              <a:rPr lang="en-US" dirty="0" err="1" smtClean="0"/>
              <a:t>oad</a:t>
            </a:r>
            <a:r>
              <a:rPr lang="en-US" baseline="-25000" dirty="0" err="1" smtClean="0"/>
              <a:t>r</a:t>
            </a:r>
            <a:r>
              <a:rPr lang="en-US" dirty="0" smtClean="0"/>
              <a:t> p t C</a:t>
            </a:r>
            <a:endParaRPr lang="he-IL" dirty="0"/>
          </a:p>
        </p:txBody>
      </p:sp>
      <p:sp>
        <p:nvSpPr>
          <p:cNvPr id="54" name="TextBox 53"/>
          <p:cNvSpPr txBox="1"/>
          <p:nvPr/>
        </p:nvSpPr>
        <p:spPr>
          <a:xfrm>
            <a:off x="2766566" y="2417207"/>
            <a:ext cx="11714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Drive t A B</a:t>
            </a:r>
            <a:endParaRPr lang="he-IL" dirty="0"/>
          </a:p>
        </p:txBody>
      </p:sp>
      <p:sp>
        <p:nvSpPr>
          <p:cNvPr id="2" name="Oval 1"/>
          <p:cNvSpPr/>
          <p:nvPr/>
        </p:nvSpPr>
        <p:spPr>
          <a:xfrm>
            <a:off x="4535753" y="5686425"/>
            <a:ext cx="570521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" name="Rectangle 2"/>
          <p:cNvSpPr/>
          <p:nvPr/>
        </p:nvSpPr>
        <p:spPr>
          <a:xfrm>
            <a:off x="3690084" y="5686425"/>
            <a:ext cx="475194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5456100" y="5686425"/>
            <a:ext cx="566553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2032862" y="1519730"/>
            <a:ext cx="8947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: true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7999948" y="1519730"/>
            <a:ext cx="9351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n</a:t>
            </a:r>
            <a:r>
              <a:rPr lang="en-US" baseline="-25000" dirty="0" smtClean="0"/>
              <a:t>4</a:t>
            </a:r>
            <a:r>
              <a:rPr lang="en-US" dirty="0" smtClean="0"/>
              <a:t>: false</a:t>
            </a:r>
            <a:endParaRPr lang="he-IL" dirty="0"/>
          </a:p>
        </p:txBody>
      </p:sp>
      <p:cxnSp>
        <p:nvCxnSpPr>
          <p:cNvPr id="16" name="Straight Connector 15"/>
          <p:cNvCxnSpPr>
            <a:stCxn id="4" idx="2"/>
            <a:endCxn id="32" idx="0"/>
          </p:cNvCxnSpPr>
          <p:nvPr/>
        </p:nvCxnSpPr>
        <p:spPr>
          <a:xfrm flipH="1">
            <a:off x="2480261" y="558621"/>
            <a:ext cx="2859191" cy="961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35" idx="0"/>
          </p:cNvCxnSpPr>
          <p:nvPr/>
        </p:nvCxnSpPr>
        <p:spPr>
          <a:xfrm>
            <a:off x="5339452" y="558621"/>
            <a:ext cx="3128092" cy="961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09953" y="796134"/>
            <a:ext cx="1180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err="1" smtClean="0"/>
              <a:t>Load</a:t>
            </a:r>
            <a:r>
              <a:rPr lang="en-US" baseline="-25000" dirty="0" err="1" smtClean="0"/>
              <a:t>r</a:t>
            </a:r>
            <a:r>
              <a:rPr lang="en-US" dirty="0" smtClean="0"/>
              <a:t> p t A</a:t>
            </a:r>
            <a:endParaRPr lang="he-IL" dirty="0"/>
          </a:p>
        </p:txBody>
      </p:sp>
      <p:sp>
        <p:nvSpPr>
          <p:cNvPr id="50" name="TextBox 49"/>
          <p:cNvSpPr txBox="1"/>
          <p:nvPr/>
        </p:nvSpPr>
        <p:spPr>
          <a:xfrm>
            <a:off x="6683561" y="763645"/>
            <a:ext cx="1180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err="1" smtClean="0"/>
              <a:t>Load</a:t>
            </a:r>
            <a:r>
              <a:rPr lang="en-US" baseline="-25000" dirty="0" err="1" smtClean="0"/>
              <a:t>r</a:t>
            </a:r>
            <a:r>
              <a:rPr lang="en-US" dirty="0" smtClean="0"/>
              <a:t> p t C</a:t>
            </a:r>
            <a:endParaRPr lang="he-IL" dirty="0"/>
          </a:p>
        </p:txBody>
      </p:sp>
      <p:sp>
        <p:nvSpPr>
          <p:cNvPr id="51" name="TextBox 50"/>
          <p:cNvSpPr txBox="1"/>
          <p:nvPr/>
        </p:nvSpPr>
        <p:spPr>
          <a:xfrm>
            <a:off x="1571249" y="3018571"/>
            <a:ext cx="26514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n</a:t>
            </a:r>
            <a:r>
              <a:rPr lang="en-US" baseline="-25000" dirty="0" smtClean="0"/>
              <a:t>5</a:t>
            </a:r>
            <a:r>
              <a:rPr lang="en-US" dirty="0" smtClean="0"/>
              <a:t>: (at t A) (on p t)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false</a:t>
            </a:r>
            <a:endParaRPr lang="he-IL" dirty="0"/>
          </a:p>
        </p:txBody>
      </p:sp>
      <p:sp>
        <p:nvSpPr>
          <p:cNvPr id="52" name="TextBox 51"/>
          <p:cNvSpPr txBox="1"/>
          <p:nvPr/>
        </p:nvSpPr>
        <p:spPr>
          <a:xfrm>
            <a:off x="4629169" y="2418852"/>
            <a:ext cx="11618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Drive t C B</a:t>
            </a:r>
            <a:endParaRPr lang="he-IL" dirty="0"/>
          </a:p>
        </p:txBody>
      </p:sp>
      <p:sp>
        <p:nvSpPr>
          <p:cNvPr id="53" name="TextBox 52"/>
          <p:cNvSpPr txBox="1"/>
          <p:nvPr/>
        </p:nvSpPr>
        <p:spPr>
          <a:xfrm>
            <a:off x="8282661" y="3679770"/>
            <a:ext cx="4940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err="1" smtClean="0"/>
              <a:t>Init</a:t>
            </a:r>
            <a:endParaRPr lang="he-IL" dirty="0"/>
          </a:p>
        </p:txBody>
      </p:sp>
      <p:sp>
        <p:nvSpPr>
          <p:cNvPr id="55" name="TextBox 54"/>
          <p:cNvSpPr txBox="1"/>
          <p:nvPr/>
        </p:nvSpPr>
        <p:spPr>
          <a:xfrm>
            <a:off x="4945811" y="4197839"/>
            <a:ext cx="27428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n</a:t>
            </a:r>
            <a:r>
              <a:rPr lang="en-US" baseline="-25000" dirty="0" smtClean="0"/>
              <a:t>10</a:t>
            </a:r>
            <a:r>
              <a:rPr lang="en-US" dirty="0" smtClean="0"/>
              <a:t>: (at t B) (on p t) </a:t>
            </a:r>
            <a:r>
              <a:rPr lang="en-US" dirty="0" smtClean="0">
                <a:sym typeface="Wingdings" panose="05000000000000000000" pitchFamily="2" charset="2"/>
              </a:rPr>
              <a:t> false</a:t>
            </a:r>
            <a:endParaRPr lang="he-IL" dirty="0"/>
          </a:p>
        </p:txBody>
      </p:sp>
      <p:cxnSp>
        <p:nvCxnSpPr>
          <p:cNvPr id="31" name="Straight Connector 30"/>
          <p:cNvCxnSpPr>
            <a:stCxn id="25" idx="2"/>
            <a:endCxn id="55" idx="0"/>
          </p:cNvCxnSpPr>
          <p:nvPr/>
        </p:nvCxnSpPr>
        <p:spPr>
          <a:xfrm flipH="1">
            <a:off x="6317245" y="3387903"/>
            <a:ext cx="1371434" cy="80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3" idx="3"/>
            <a:endCxn id="2" idx="2"/>
          </p:cNvCxnSpPr>
          <p:nvPr/>
        </p:nvCxnSpPr>
        <p:spPr>
          <a:xfrm>
            <a:off x="4165278" y="5953125"/>
            <a:ext cx="370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" idx="6"/>
            <a:endCxn id="6" idx="1"/>
          </p:cNvCxnSpPr>
          <p:nvPr/>
        </p:nvCxnSpPr>
        <p:spPr>
          <a:xfrm>
            <a:off x="5106274" y="5953125"/>
            <a:ext cx="349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00" y="5389939"/>
            <a:ext cx="352425" cy="35242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69" y="6268650"/>
            <a:ext cx="429572" cy="3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4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422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גיא שני - הנדסת מערכות מידע</dc:creator>
  <cp:lastModifiedBy>גיא שני - הנדסת מערכות מידע</cp:lastModifiedBy>
  <cp:revision>13</cp:revision>
  <dcterms:created xsi:type="dcterms:W3CDTF">2015-09-10T08:27:19Z</dcterms:created>
  <dcterms:modified xsi:type="dcterms:W3CDTF">2015-09-11T12:06:19Z</dcterms:modified>
</cp:coreProperties>
</file>