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84C-35D1-4FC7-BBFF-9FB6DDCCF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763B-9B2A-43CC-B8C8-558F954C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3308-35C2-44B7-8D14-A904FCB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31AC-8750-4CAD-8F8B-AF1A052A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E1EB-FD2B-48DB-BD6B-C2409312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1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F7B3-8DED-457B-BEE6-FC05341C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3DD00-326F-4878-B7AE-1D870885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63B2-03D2-49AC-9238-C4D735D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CD55-03B5-4B8B-B8B1-1473301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2005-C815-477C-A060-F7E3068E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5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1C142-BBF2-46E0-AEA4-D11315940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7655-C927-4A64-BADB-1A2F9802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AA2B-35CA-45B2-A6DA-41073348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10B6-E5B8-424A-A54F-D7C8FA93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F447-4757-46D9-B8B1-7BCF653B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02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590-DDFC-4979-B9BB-ACEB48D0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115B-7D7E-489C-882F-C4CBAF1B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4C58-A159-44E1-B9B8-AEC14E07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A236-3741-4F28-93EF-27E0DF02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F0CB-8936-4FF8-A2AD-06435E5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3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3E8-6590-4D92-A033-27BF5BA0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31EC-7D6A-45AD-A6B2-E040137C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7335-4999-450F-81E3-1A3A95A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DDA7-311B-48F6-9F07-56070DE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887D-F0F8-45FA-9B17-0BC793D8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1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4EE2-08D2-40C5-AA9F-BB1C8951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6CCE-77C4-4E00-8ED6-6C168363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8AD27-54B0-408C-8A6A-B9EDD6D1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2154-F77B-4388-8C28-04B53C8B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2F90E-1641-48F0-8B93-4D17BB5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CD30-8E19-4568-A215-164178AE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20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9B4-FDA0-40D4-890F-9520FA80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F2AA-397B-4097-BB38-BD68C710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C690B-2A09-4EF5-926D-2EBDE5C0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41D27-75D2-496A-9D9B-69979C4AF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940F6-6CF7-476D-A39D-63A00A838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77131-3332-4AAE-8905-334FD4FA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85E1F-7F62-4AE4-A328-A63184A4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82D7B-8218-4B21-AFCC-B6B5DBB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52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BC9E-F1AA-419E-B35F-135C8A0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59178-96C2-4AAD-B835-262D3777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E06E2-145F-4D57-8145-B0C35D60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97D7-D100-4E5E-8A67-5EE45A9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9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6B8B6-36CC-40DF-AD9F-7F81CC81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79E7-0FF6-4C8F-B01D-E6DDA3A0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17AB-CEBF-4D74-93E1-E7959A7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3354-33BA-4E60-858F-6F595902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B5DD-06CD-4B21-B3CB-7B726DD5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5D56A-4601-4318-A58C-F4FE9CE8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9DD7-A521-4A8A-B498-6722CBDB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ECFD-4E1C-4C99-81B2-19F1C0BD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227E9-B093-469A-8432-76E8E082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32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308-0435-4625-91DD-18C1E59B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3017B-C7D6-4588-BA3C-DBE814E2A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6FC9C-D970-48A0-9208-424B72A3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ECBB-2804-4041-84FA-CE44A29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FCCC-EB89-4769-916F-D90A3B4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7F27E-1516-43A2-80ED-116A1A9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08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6A8F6-3DA5-4037-B198-3656D0C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553A-B913-496A-B565-834DAABA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A07D-27FF-4879-B385-2643403D9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BCB5-EAE5-4E13-8D6C-BFDEF7D2EE49}" type="datetimeFigureOut">
              <a:rPr lang="he-IL" smtClean="0"/>
              <a:t>כ"ו/טבת/תשפ"ב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3CC1-F3B5-4224-A885-810FE619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BD1-F510-4158-B5EE-FBE0462F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5C84-6235-4D53-84C0-24447C2FF3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6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23BFF-45A3-4D59-B853-157CAD305384}"/>
              </a:ext>
            </a:extLst>
          </p:cNvPr>
          <p:cNvGrpSpPr/>
          <p:nvPr/>
        </p:nvGrpSpPr>
        <p:grpSpPr>
          <a:xfrm>
            <a:off x="1106905" y="1212783"/>
            <a:ext cx="2123975" cy="1607419"/>
            <a:chOff x="1106905" y="1212783"/>
            <a:chExt cx="2123975" cy="16074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F4E50DA-BB22-4343-999C-888FA428C5E5}"/>
                </a:ext>
              </a:extLst>
            </p:cNvPr>
            <p:cNvGrpSpPr/>
            <p:nvPr/>
          </p:nvGrpSpPr>
          <p:grpSpPr>
            <a:xfrm>
              <a:off x="1106905" y="1212783"/>
              <a:ext cx="2123975" cy="1607419"/>
              <a:chOff x="1106905" y="1212783"/>
              <a:chExt cx="2123975" cy="16074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8CF9D8-8835-488E-A201-2F9EA63BE987}"/>
                  </a:ext>
                </a:extLst>
              </p:cNvPr>
              <p:cNvSpPr/>
              <p:nvPr/>
            </p:nvSpPr>
            <p:spPr>
              <a:xfrm>
                <a:off x="1106905" y="1212783"/>
                <a:ext cx="2114348" cy="160741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81ACC2-3439-4F30-9CBC-3406235E1DEF}"/>
                  </a:ext>
                </a:extLst>
              </p:cNvPr>
              <p:cNvSpPr txBox="1"/>
              <p:nvPr/>
            </p:nvSpPr>
            <p:spPr>
              <a:xfrm>
                <a:off x="1183908" y="1289606"/>
                <a:ext cx="20469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participant</a:t>
                </a:r>
                <a:endParaRPr lang="he-IL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E1D1A70-EA71-40F9-854F-7ED3F418D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692" y="1694046"/>
                <a:ext cx="0" cy="1126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F09CCA-A2BE-4BA4-8961-2CA2274DAC0C}"/>
                  </a:ext>
                </a:extLst>
              </p:cNvPr>
              <p:cNvSpPr txBox="1"/>
              <p:nvPr/>
            </p:nvSpPr>
            <p:spPr>
              <a:xfrm>
                <a:off x="1453683" y="2039481"/>
                <a:ext cx="6700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Data</a:t>
                </a:r>
                <a:endParaRPr lang="he-IL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30D812-DA2D-4E2A-B82B-FFA92FA30BC6}"/>
                  </a:ext>
                </a:extLst>
              </p:cNvPr>
              <p:cNvSpPr txBox="1"/>
              <p:nvPr/>
            </p:nvSpPr>
            <p:spPr>
              <a:xfrm>
                <a:off x="2522888" y="2072460"/>
                <a:ext cx="636871" cy="369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Next</a:t>
                </a:r>
                <a:endParaRPr lang="he-IL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C19D62-64E4-41DC-81A0-87B8D879C533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31" y="1694046"/>
              <a:ext cx="21143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CC135-01BC-40E3-988A-36A0A3C0519F}"/>
              </a:ext>
            </a:extLst>
          </p:cNvPr>
          <p:cNvCxnSpPr>
            <a:cxnSpLocks/>
          </p:cNvCxnSpPr>
          <p:nvPr/>
        </p:nvCxnSpPr>
        <p:spPr>
          <a:xfrm>
            <a:off x="1788695" y="2582244"/>
            <a:ext cx="0" cy="1075891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BD7171-9F9E-42C2-AC9F-C8121FF37D12}"/>
              </a:ext>
            </a:extLst>
          </p:cNvPr>
          <p:cNvGrpSpPr/>
          <p:nvPr/>
        </p:nvGrpSpPr>
        <p:grpSpPr>
          <a:xfrm>
            <a:off x="1035783" y="3651544"/>
            <a:ext cx="2356045" cy="1607419"/>
            <a:chOff x="1106904" y="1212783"/>
            <a:chExt cx="2356045" cy="16074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3F11F2-91D6-43A5-A360-B23AA2A3F96E}"/>
                </a:ext>
              </a:extLst>
            </p:cNvPr>
            <p:cNvGrpSpPr/>
            <p:nvPr/>
          </p:nvGrpSpPr>
          <p:grpSpPr>
            <a:xfrm>
              <a:off x="1106904" y="1212783"/>
              <a:ext cx="2356045" cy="1607419"/>
              <a:chOff x="1106904" y="1212783"/>
              <a:chExt cx="2356045" cy="16074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4E55A0-3E42-455F-BC5C-E49ACF895475}"/>
                  </a:ext>
                </a:extLst>
              </p:cNvPr>
              <p:cNvSpPr/>
              <p:nvPr/>
            </p:nvSpPr>
            <p:spPr>
              <a:xfrm>
                <a:off x="1106904" y="1212783"/>
                <a:ext cx="2356045" cy="160741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9F98A3-41A7-4E36-B837-7D17547D5494}"/>
                  </a:ext>
                </a:extLst>
              </p:cNvPr>
              <p:cNvSpPr txBox="1"/>
              <p:nvPr/>
            </p:nvSpPr>
            <p:spPr>
              <a:xfrm>
                <a:off x="1183908" y="1289606"/>
                <a:ext cx="204697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Data</a:t>
                </a:r>
                <a:endParaRPr lang="he-IL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E99B699-2B1E-4771-932D-173C8CDB2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1132" y="1694046"/>
                <a:ext cx="0" cy="1126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2EEF71-B5BB-49A4-8BF4-5E85B84D885B}"/>
                  </a:ext>
                </a:extLst>
              </p:cNvPr>
              <p:cNvSpPr txBox="1"/>
              <p:nvPr/>
            </p:nvSpPr>
            <p:spPr>
              <a:xfrm>
                <a:off x="1344596" y="2072458"/>
                <a:ext cx="72884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name</a:t>
                </a:r>
                <a:endParaRPr lang="he-IL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D107D4-9CAD-42A7-B211-E1002547BA3F}"/>
                  </a:ext>
                </a:extLst>
              </p:cNvPr>
              <p:cNvSpPr txBox="1"/>
              <p:nvPr/>
            </p:nvSpPr>
            <p:spPr>
              <a:xfrm>
                <a:off x="2467009" y="1729155"/>
                <a:ext cx="890870" cy="3693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ColList</a:t>
                </a:r>
                <a:endParaRPr lang="he-IL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8E071-ED5F-4C75-83FE-F71F4A6F70C3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31" y="1694046"/>
              <a:ext cx="23464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0F724-B897-4DB2-9F11-834A5575B73D}"/>
              </a:ext>
            </a:extLst>
          </p:cNvPr>
          <p:cNvCxnSpPr>
            <a:cxnSpLocks/>
          </p:cNvCxnSpPr>
          <p:nvPr/>
        </p:nvCxnSpPr>
        <p:spPr>
          <a:xfrm>
            <a:off x="1779070" y="5051124"/>
            <a:ext cx="0" cy="1075891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57FC21-110C-4C9C-A858-49465E565FB4}"/>
              </a:ext>
            </a:extLst>
          </p:cNvPr>
          <p:cNvGrpSpPr/>
          <p:nvPr/>
        </p:nvGrpSpPr>
        <p:grpSpPr>
          <a:xfrm>
            <a:off x="1056635" y="6120785"/>
            <a:ext cx="2356045" cy="375562"/>
            <a:chOff x="1056635" y="6120785"/>
            <a:chExt cx="2356045" cy="37556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F0D36A-B06E-4D05-9DC9-2D0C269936D0}"/>
                </a:ext>
              </a:extLst>
            </p:cNvPr>
            <p:cNvSpPr/>
            <p:nvPr/>
          </p:nvSpPr>
          <p:spPr>
            <a:xfrm>
              <a:off x="1056635" y="6127015"/>
              <a:ext cx="2356045" cy="3693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8DF8F5-8C5B-4744-82C6-BF1B093F1FC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>
              <a:off x="2229308" y="6127015"/>
              <a:ext cx="535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532B9A-FB38-4F1A-A060-3670CD29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7897" y="6120785"/>
              <a:ext cx="535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729A12-34A5-4FA0-AD1A-8C126E428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0570" y="6120785"/>
              <a:ext cx="535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86605F-AA67-4AA4-85F3-7E7195639E91}"/>
              </a:ext>
            </a:extLst>
          </p:cNvPr>
          <p:cNvSpPr/>
          <p:nvPr/>
        </p:nvSpPr>
        <p:spPr>
          <a:xfrm>
            <a:off x="2395889" y="4507482"/>
            <a:ext cx="890870" cy="65647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26C057-7F4C-4A97-B6E5-65E33158B035}"/>
              </a:ext>
            </a:extLst>
          </p:cNvPr>
          <p:cNvCxnSpPr>
            <a:cxnSpLocks/>
          </p:cNvCxnSpPr>
          <p:nvPr/>
        </p:nvCxnSpPr>
        <p:spPr>
          <a:xfrm>
            <a:off x="2388134" y="4857557"/>
            <a:ext cx="898624" cy="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DD3D8A-AD32-4FE9-9CA0-353417D63393}"/>
              </a:ext>
            </a:extLst>
          </p:cNvPr>
          <p:cNvSpPr txBox="1"/>
          <p:nvPr/>
        </p:nvSpPr>
        <p:spPr>
          <a:xfrm>
            <a:off x="2487863" y="4501252"/>
            <a:ext cx="7288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head</a:t>
            </a:r>
            <a:endParaRPr lang="he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5563A8-D748-440D-9037-D4DF18B32FCF}"/>
              </a:ext>
            </a:extLst>
          </p:cNvPr>
          <p:cNvSpPr txBox="1"/>
          <p:nvPr/>
        </p:nvSpPr>
        <p:spPr>
          <a:xfrm>
            <a:off x="2495618" y="4812808"/>
            <a:ext cx="7288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tail</a:t>
            </a:r>
            <a:endParaRPr lang="he-I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23D560-184A-4082-966C-48C5B8ED51C9}"/>
              </a:ext>
            </a:extLst>
          </p:cNvPr>
          <p:cNvGrpSpPr/>
          <p:nvPr/>
        </p:nvGrpSpPr>
        <p:grpSpPr>
          <a:xfrm>
            <a:off x="4191258" y="3658135"/>
            <a:ext cx="2359799" cy="2849971"/>
            <a:chOff x="3969875" y="3646376"/>
            <a:chExt cx="2359799" cy="28499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67DBB73-084C-4CE5-8FC7-599EB40E414F}"/>
                </a:ext>
              </a:extLst>
            </p:cNvPr>
            <p:cNvGrpSpPr/>
            <p:nvPr/>
          </p:nvGrpSpPr>
          <p:grpSpPr>
            <a:xfrm>
              <a:off x="4205699" y="3646376"/>
              <a:ext cx="2123975" cy="1607419"/>
              <a:chOff x="1106905" y="1212783"/>
              <a:chExt cx="2123975" cy="160741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A0D565-462E-4E90-AF79-50F8039A3373}"/>
                  </a:ext>
                </a:extLst>
              </p:cNvPr>
              <p:cNvGrpSpPr/>
              <p:nvPr/>
            </p:nvGrpSpPr>
            <p:grpSpPr>
              <a:xfrm>
                <a:off x="1106905" y="1212783"/>
                <a:ext cx="2123975" cy="1607419"/>
                <a:chOff x="1106905" y="1212783"/>
                <a:chExt cx="2123975" cy="160741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3F6AF6E-B4A8-478F-88B3-0864AFDC9EE9}"/>
                    </a:ext>
                  </a:extLst>
                </p:cNvPr>
                <p:cNvSpPr/>
                <p:nvPr/>
              </p:nvSpPr>
              <p:spPr>
                <a:xfrm>
                  <a:off x="1106905" y="1212783"/>
                  <a:ext cx="2114348" cy="16074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C7707AE-87F1-4073-B389-5F3916296B26}"/>
                    </a:ext>
                  </a:extLst>
                </p:cNvPr>
                <p:cNvSpPr txBox="1"/>
                <p:nvPr/>
              </p:nvSpPr>
              <p:spPr>
                <a:xfrm>
                  <a:off x="1183908" y="1289606"/>
                  <a:ext cx="20469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/>
                    <a:t>colNode</a:t>
                  </a:r>
                  <a:endParaRPr lang="he-IL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6159F8C-F778-4C80-8719-C1A9175DA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3692" y="1694046"/>
                  <a:ext cx="0" cy="11261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7428D75-1236-40E9-A6C1-9BF71A942356}"/>
                    </a:ext>
                  </a:extLst>
                </p:cNvPr>
                <p:cNvSpPr txBox="1"/>
                <p:nvPr/>
              </p:nvSpPr>
              <p:spPr>
                <a:xfrm>
                  <a:off x="1183908" y="2037349"/>
                  <a:ext cx="67002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/>
                    <a:t>col</a:t>
                  </a:r>
                  <a:endParaRPr lang="he-IL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ADAC29-0F1D-4BF2-A026-03DE48DE1838}"/>
                    </a:ext>
                  </a:extLst>
                </p:cNvPr>
                <p:cNvSpPr txBox="1"/>
                <p:nvPr/>
              </p:nvSpPr>
              <p:spPr>
                <a:xfrm>
                  <a:off x="2522888" y="2072460"/>
                  <a:ext cx="636871" cy="36933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Next</a:t>
                  </a:r>
                  <a:endParaRPr lang="he-IL" dirty="0"/>
                </a:p>
              </p:txBody>
            </p: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F7B2595-D67E-47D3-8563-B543F17DD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31" y="1694046"/>
                <a:ext cx="21143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998C51-E9CB-4E39-8A4D-0C486F203FA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212" y="4127639"/>
              <a:ext cx="0" cy="1126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995C5A-E056-4D01-9FDD-436ADBEC7C3B}"/>
                </a:ext>
              </a:extLst>
            </p:cNvPr>
            <p:cNvSpPr txBox="1"/>
            <p:nvPr/>
          </p:nvSpPr>
          <p:spPr>
            <a:xfrm>
              <a:off x="4930256" y="4481474"/>
              <a:ext cx="6700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hits</a:t>
              </a:r>
              <a:endParaRPr lang="he-IL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31E54F-5F3F-46EC-8D05-2ECACCA0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0" y="5044894"/>
              <a:ext cx="0" cy="1075891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D4C87E2-92B6-48E1-A85B-BEDADFFC7C36}"/>
                </a:ext>
              </a:extLst>
            </p:cNvPr>
            <p:cNvGrpSpPr/>
            <p:nvPr/>
          </p:nvGrpSpPr>
          <p:grpSpPr>
            <a:xfrm>
              <a:off x="3969875" y="6095857"/>
              <a:ext cx="2356045" cy="400490"/>
              <a:chOff x="3969875" y="6095857"/>
              <a:chExt cx="2356045" cy="40049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91F9BB1-2CC8-41F5-A13F-0A6C5F01613A}"/>
                  </a:ext>
                </a:extLst>
              </p:cNvPr>
              <p:cNvGrpSpPr/>
              <p:nvPr/>
            </p:nvGrpSpPr>
            <p:grpSpPr>
              <a:xfrm>
                <a:off x="3969875" y="6095857"/>
                <a:ext cx="2356045" cy="394260"/>
                <a:chOff x="1056635" y="6102087"/>
                <a:chExt cx="2356045" cy="39426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EA76313-354F-4645-B471-699B9014B0F1}"/>
                    </a:ext>
                  </a:extLst>
                </p:cNvPr>
                <p:cNvSpPr/>
                <p:nvPr/>
              </p:nvSpPr>
              <p:spPr>
                <a:xfrm>
                  <a:off x="1056635" y="6127015"/>
                  <a:ext cx="2356045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C6F4F0-26B8-4C0E-8FDA-84CA64B92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9205" y="6102087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82EE5E5-3535-4D3A-91D0-B2507659F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337" y="6120785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C01A120-61C3-4973-8D60-D92FA051F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564" y="6120785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282237E-069E-4EA9-851C-D90E35367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6736" y="6127015"/>
                <a:ext cx="535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213090B-19BE-4BF9-A60B-865A530D3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7442" y="6125543"/>
                <a:ext cx="535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301C51-D34E-4915-BAFE-89205892B507}"/>
              </a:ext>
            </a:extLst>
          </p:cNvPr>
          <p:cNvGrpSpPr/>
          <p:nvPr/>
        </p:nvGrpSpPr>
        <p:grpSpPr>
          <a:xfrm>
            <a:off x="7349948" y="3658135"/>
            <a:ext cx="2359799" cy="2849971"/>
            <a:chOff x="3969875" y="3646376"/>
            <a:chExt cx="2359799" cy="2849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7B41768-E584-4648-AFA2-E95D4D78B560}"/>
                </a:ext>
              </a:extLst>
            </p:cNvPr>
            <p:cNvGrpSpPr/>
            <p:nvPr/>
          </p:nvGrpSpPr>
          <p:grpSpPr>
            <a:xfrm>
              <a:off x="4205699" y="3646376"/>
              <a:ext cx="2123975" cy="1607419"/>
              <a:chOff x="1106905" y="1212783"/>
              <a:chExt cx="2123975" cy="160741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56876CD-1AD4-414E-B89B-95812C33151A}"/>
                  </a:ext>
                </a:extLst>
              </p:cNvPr>
              <p:cNvGrpSpPr/>
              <p:nvPr/>
            </p:nvGrpSpPr>
            <p:grpSpPr>
              <a:xfrm>
                <a:off x="1106905" y="1212783"/>
                <a:ext cx="2123975" cy="1607419"/>
                <a:chOff x="1106905" y="1212783"/>
                <a:chExt cx="2123975" cy="160741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C87CA57-A9C0-43AC-9DE9-7307F7105247}"/>
                    </a:ext>
                  </a:extLst>
                </p:cNvPr>
                <p:cNvSpPr/>
                <p:nvPr/>
              </p:nvSpPr>
              <p:spPr>
                <a:xfrm>
                  <a:off x="1106905" y="1212783"/>
                  <a:ext cx="2114348" cy="16074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3B7EBB3-684E-4858-9C84-54BE74ACECE2}"/>
                    </a:ext>
                  </a:extLst>
                </p:cNvPr>
                <p:cNvSpPr txBox="1"/>
                <p:nvPr/>
              </p:nvSpPr>
              <p:spPr>
                <a:xfrm>
                  <a:off x="1183908" y="1289606"/>
                  <a:ext cx="204697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err="1"/>
                    <a:t>colNode</a:t>
                  </a:r>
                  <a:endParaRPr lang="he-IL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B4E9DE1-FBB4-4F8F-9454-E2E9E97EB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3692" y="1694046"/>
                  <a:ext cx="0" cy="11261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8589C67-7E7C-4706-B7E7-A8908771F4EC}"/>
                    </a:ext>
                  </a:extLst>
                </p:cNvPr>
                <p:cNvSpPr txBox="1"/>
                <p:nvPr/>
              </p:nvSpPr>
              <p:spPr>
                <a:xfrm>
                  <a:off x="1183908" y="2037349"/>
                  <a:ext cx="67002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/>
                    <a:t>col</a:t>
                  </a:r>
                  <a:endParaRPr lang="he-IL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F8BEAB-6B75-4121-A570-CE28DE202D1F}"/>
                    </a:ext>
                  </a:extLst>
                </p:cNvPr>
                <p:cNvSpPr txBox="1"/>
                <p:nvPr/>
              </p:nvSpPr>
              <p:spPr>
                <a:xfrm>
                  <a:off x="2522888" y="2072460"/>
                  <a:ext cx="636871" cy="36933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Next</a:t>
                  </a:r>
                  <a:endParaRPr lang="he-IL" dirty="0"/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478A73-DFC8-468F-B752-31818662E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31" y="1694046"/>
                <a:ext cx="21143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682D84-254D-4A26-9AFE-44B0D06464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7212" y="4127639"/>
              <a:ext cx="0" cy="1126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B4AA06-5291-4BB6-AEDD-8F0C04B97BBE}"/>
                </a:ext>
              </a:extLst>
            </p:cNvPr>
            <p:cNvSpPr txBox="1"/>
            <p:nvPr/>
          </p:nvSpPr>
          <p:spPr>
            <a:xfrm>
              <a:off x="4930256" y="4481474"/>
              <a:ext cx="6700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hits</a:t>
              </a:r>
              <a:endParaRPr lang="he-I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6FFB3FB-32F2-494D-B4A4-F2B0A8F93A2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0" y="5044894"/>
              <a:ext cx="0" cy="1075891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BEF3F2-D2D2-48C6-81DB-E08E97911DAC}"/>
                </a:ext>
              </a:extLst>
            </p:cNvPr>
            <p:cNvGrpSpPr/>
            <p:nvPr/>
          </p:nvGrpSpPr>
          <p:grpSpPr>
            <a:xfrm>
              <a:off x="3969875" y="6095857"/>
              <a:ext cx="2356045" cy="400490"/>
              <a:chOff x="3969875" y="6095857"/>
              <a:chExt cx="2356045" cy="40049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D512B43-45C0-4045-8AAE-C71C7EF80489}"/>
                  </a:ext>
                </a:extLst>
              </p:cNvPr>
              <p:cNvGrpSpPr/>
              <p:nvPr/>
            </p:nvGrpSpPr>
            <p:grpSpPr>
              <a:xfrm>
                <a:off x="3969875" y="6095857"/>
                <a:ext cx="2356045" cy="394260"/>
                <a:chOff x="1056635" y="6102087"/>
                <a:chExt cx="2356045" cy="39426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5F31F41-AC85-4EB7-9251-0E49701DDD6D}"/>
                    </a:ext>
                  </a:extLst>
                </p:cNvPr>
                <p:cNvSpPr/>
                <p:nvPr/>
              </p:nvSpPr>
              <p:spPr>
                <a:xfrm>
                  <a:off x="1056635" y="6127015"/>
                  <a:ext cx="2356045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B1D97B7-E29E-4565-A5BD-1CBFAB739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9205" y="6102087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AEC88FF-F221-4433-8C72-4BE058ACF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337" y="6120785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972A515-08F4-4AED-85EC-9B9D391DA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564" y="6120785"/>
                  <a:ext cx="5350" cy="369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EEF1C9D-2708-44A1-8772-05016D5B18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6736" y="6127015"/>
                <a:ext cx="535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6D42C9E-CA37-4A58-8F28-D80114AA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7442" y="6125543"/>
                <a:ext cx="535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0631B0-EF7F-44AE-A64A-474201030BA8}"/>
              </a:ext>
            </a:extLst>
          </p:cNvPr>
          <p:cNvCxnSpPr>
            <a:cxnSpLocks/>
          </p:cNvCxnSpPr>
          <p:nvPr/>
        </p:nvCxnSpPr>
        <p:spPr>
          <a:xfrm>
            <a:off x="6408797" y="4695885"/>
            <a:ext cx="1183646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8DECA1-19D1-40E5-AF47-2A0512DEB87A}"/>
              </a:ext>
            </a:extLst>
          </p:cNvPr>
          <p:cNvCxnSpPr>
            <a:cxnSpLocks/>
          </p:cNvCxnSpPr>
          <p:nvPr/>
        </p:nvCxnSpPr>
        <p:spPr>
          <a:xfrm>
            <a:off x="9638626" y="4702476"/>
            <a:ext cx="1183646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F38442-BD50-46D5-A1D2-273C25AD76CA}"/>
              </a:ext>
            </a:extLst>
          </p:cNvPr>
          <p:cNvCxnSpPr/>
          <p:nvPr/>
        </p:nvCxnSpPr>
        <p:spPr>
          <a:xfrm flipH="1">
            <a:off x="10881897" y="4499452"/>
            <a:ext cx="243840" cy="369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7AB9EEE-2C29-4E95-A834-289ACBB10605}"/>
              </a:ext>
            </a:extLst>
          </p:cNvPr>
          <p:cNvCxnSpPr/>
          <p:nvPr/>
        </p:nvCxnSpPr>
        <p:spPr>
          <a:xfrm flipH="1">
            <a:off x="11034297" y="4550252"/>
            <a:ext cx="243840" cy="369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B614B83-5F9E-404E-9980-191B7E201B7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216707" y="3892351"/>
            <a:ext cx="1200748" cy="793567"/>
          </a:xfrm>
          <a:prstGeom prst="bentConnector3">
            <a:avLst>
              <a:gd name="adj1" fmla="val 25462"/>
            </a:avLst>
          </a:prstGeom>
          <a:ln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6BEAC19-D38F-4F13-B91F-9B4FAF3BD7B9}"/>
              </a:ext>
            </a:extLst>
          </p:cNvPr>
          <p:cNvCxnSpPr>
            <a:cxnSpLocks/>
          </p:cNvCxnSpPr>
          <p:nvPr/>
        </p:nvCxnSpPr>
        <p:spPr>
          <a:xfrm>
            <a:off x="3931920" y="2856741"/>
            <a:ext cx="4140463" cy="773714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70FE24-346D-43C2-975E-1870E156261F}"/>
              </a:ext>
            </a:extLst>
          </p:cNvPr>
          <p:cNvCxnSpPr>
            <a:cxnSpLocks/>
          </p:cNvCxnSpPr>
          <p:nvPr/>
        </p:nvCxnSpPr>
        <p:spPr>
          <a:xfrm>
            <a:off x="3230880" y="4997474"/>
            <a:ext cx="711200" cy="0"/>
          </a:xfrm>
          <a:prstGeom prst="straightConnector1">
            <a:avLst/>
          </a:prstGeom>
          <a:ln>
            <a:headEnd type="oval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5D760A-3BB9-498E-A3EE-50C9DA30D946}"/>
              </a:ext>
            </a:extLst>
          </p:cNvPr>
          <p:cNvCxnSpPr>
            <a:cxnSpLocks/>
          </p:cNvCxnSpPr>
          <p:nvPr/>
        </p:nvCxnSpPr>
        <p:spPr>
          <a:xfrm>
            <a:off x="3931920" y="2856741"/>
            <a:ext cx="0" cy="2145097"/>
          </a:xfrm>
          <a:prstGeom prst="straightConnector1">
            <a:avLst/>
          </a:prstGeom>
          <a:ln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703E0C-23E4-4C19-BFE0-FEAC563EBE77}"/>
              </a:ext>
            </a:extLst>
          </p:cNvPr>
          <p:cNvCxnSpPr>
            <a:cxnSpLocks/>
          </p:cNvCxnSpPr>
          <p:nvPr/>
        </p:nvCxnSpPr>
        <p:spPr>
          <a:xfrm>
            <a:off x="3159759" y="2257124"/>
            <a:ext cx="1183646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BF49381-842B-443F-A63F-7D75A5BD339F}"/>
              </a:ext>
            </a:extLst>
          </p:cNvPr>
          <p:cNvCxnSpPr/>
          <p:nvPr/>
        </p:nvCxnSpPr>
        <p:spPr>
          <a:xfrm flipH="1">
            <a:off x="4427081" y="2060605"/>
            <a:ext cx="243840" cy="369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87EFF5F-EF78-41B0-86F2-57176C3C7771}"/>
              </a:ext>
            </a:extLst>
          </p:cNvPr>
          <p:cNvCxnSpPr/>
          <p:nvPr/>
        </p:nvCxnSpPr>
        <p:spPr>
          <a:xfrm flipH="1">
            <a:off x="4579481" y="2111405"/>
            <a:ext cx="243840" cy="369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B5CB7-2B2B-49D3-B102-AD6315F6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45966"/>
              </p:ext>
            </p:extLst>
          </p:nvPr>
        </p:nvGraphicFramePr>
        <p:xfrm>
          <a:off x="392854" y="462280"/>
          <a:ext cx="5418666" cy="593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1680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520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3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0000 0001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8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0000 0010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0000 0011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0000 0100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0000 0101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9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0000 0110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0000 1000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1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0000 1001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9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0000 1010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8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0000 1011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5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0000 1100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3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0000 1101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3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0000 1110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0000 1111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0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5B4382-75B9-4CAC-B790-C1B158E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97690"/>
              </p:ext>
            </p:extLst>
          </p:nvPr>
        </p:nvGraphicFramePr>
        <p:xfrm>
          <a:off x="392854" y="462280"/>
          <a:ext cx="5418666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1680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520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3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0000 0000 0001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8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4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merav Rubichi</dc:creator>
  <cp:lastModifiedBy>Avital merav Rubichi</cp:lastModifiedBy>
  <cp:revision>1</cp:revision>
  <dcterms:created xsi:type="dcterms:W3CDTF">2021-12-30T13:32:23Z</dcterms:created>
  <dcterms:modified xsi:type="dcterms:W3CDTF">2021-12-30T15:51:03Z</dcterms:modified>
</cp:coreProperties>
</file>