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Nunito-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Maven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US" sz="2500"/>
              <a:t>מכירים את זה שאתם רוצים לאכול משהו ולא יודעים אם הוא יתאים לדיאטה שלכם?</a:t>
            </a:r>
            <a:endParaRPr sz="2500"/>
          </a:p>
          <a:p>
            <a:pPr indent="0" lvl="0" marL="0" rtl="1" algn="r">
              <a:spcBef>
                <a:spcPts val="0"/>
              </a:spcBef>
              <a:spcAft>
                <a:spcPts val="0"/>
              </a:spcAft>
              <a:buNone/>
            </a:pPr>
            <a:r>
              <a:rPr lang="en-US" sz="2500"/>
              <a:t>אולי סתם אתם מרגישים שאכלתם יותר מידי קלוריות היום ואתם מתלבטים אם לאכול מאכל מסוים, אבל כמה קלוריות הוא הולך להוסיף לכם לכל הרוחות??</a:t>
            </a:r>
            <a:endParaRPr sz="2500"/>
          </a:p>
          <a:p>
            <a:pPr indent="0" lvl="0" marL="0" rtl="1" algn="r">
              <a:spcBef>
                <a:spcPts val="0"/>
              </a:spcBef>
              <a:spcAft>
                <a:spcPts val="0"/>
              </a:spcAft>
              <a:buNone/>
            </a:pPr>
            <a:r>
              <a:t/>
            </a:r>
            <a:endParaRPr sz="2500"/>
          </a:p>
          <a:p>
            <a:pPr indent="0" lvl="0" marL="0" rtl="1" algn="r">
              <a:spcBef>
                <a:spcPts val="0"/>
              </a:spcBef>
              <a:spcAft>
                <a:spcPts val="0"/>
              </a:spcAft>
              <a:buNone/>
            </a:pPr>
            <a:r>
              <a:rPr lang="en-US" sz="2500"/>
              <a:t>המשתמש הפשוט לא רוצה להתחיל להתעסק בחיפוש והורדת אפליקציות מסובכות, הוא רק רוצה לדעת ברגע זה מידע על מאכל מסוים, או לקבל עצה בהסתמך לכל ההיסטוריה של הדברים שהוא אכל איך לשפר את התזונה שלו מבלי להתחיל לפרט בכל פעם מחדש את כל מה שהוא אכל אתמול.</a:t>
            </a:r>
            <a:endParaRPr sz="2500"/>
          </a:p>
        </p:txBody>
      </p:sp>
      <p:sp>
        <p:nvSpPr>
          <p:cNvPr id="282" name="Google Shape;28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dd215c8248_0_6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dd215c8248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dd215c8248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dd215c824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dd215c8248_0_6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dd215c8248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9790426" y="4546120"/>
            <a:ext cx="2255173" cy="2310006"/>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6724502" y="0"/>
            <a:ext cx="5085303" cy="5118675"/>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1198925" y="387138"/>
            <a:ext cx="9144000" cy="1552800"/>
          </a:xfrm>
          <a:prstGeom prst="rect">
            <a:avLst/>
          </a:prstGeom>
        </p:spPr>
        <p:txBody>
          <a:bodyPr anchorCtr="0" anchor="b" bIns="121900" lIns="121900" spcFirstLastPara="1" rIns="121900" wrap="square" tIns="121900">
            <a:normAutofit/>
          </a:bodyPr>
          <a:lstStyle>
            <a:lvl1pPr lvl="0" algn="ctr">
              <a:lnSpc>
                <a:spcPct val="90000"/>
              </a:lnSpc>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2"/>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48" name="Google Shape;48;p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69" y="5465463"/>
            <a:ext cx="12191743" cy="1392365"/>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p11"/>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0"/>
              </a:spcBef>
              <a:spcAft>
                <a:spcPts val="0"/>
              </a:spcAft>
              <a:buClr>
                <a:schemeClr val="lt1"/>
              </a:buClr>
              <a:buSzPts val="1500"/>
              <a:buChar char="○"/>
              <a:defRPr>
                <a:solidFill>
                  <a:schemeClr val="lt1"/>
                </a:solidFill>
              </a:defRPr>
            </a:lvl2pPr>
            <a:lvl3pPr indent="-323850" lvl="2" marL="1371600" algn="ctr">
              <a:spcBef>
                <a:spcPts val="0"/>
              </a:spcBef>
              <a:spcAft>
                <a:spcPts val="0"/>
              </a:spcAft>
              <a:buClr>
                <a:schemeClr val="lt1"/>
              </a:buClr>
              <a:buSzPts val="1500"/>
              <a:buChar char="■"/>
              <a:defRPr>
                <a:solidFill>
                  <a:schemeClr val="lt1"/>
                </a:solidFill>
              </a:defRPr>
            </a:lvl3pPr>
            <a:lvl4pPr indent="-323850" lvl="3" marL="1828800" algn="ctr">
              <a:spcBef>
                <a:spcPts val="0"/>
              </a:spcBef>
              <a:spcAft>
                <a:spcPts val="0"/>
              </a:spcAft>
              <a:buClr>
                <a:schemeClr val="lt1"/>
              </a:buClr>
              <a:buSzPts val="1500"/>
              <a:buChar char="●"/>
              <a:defRPr>
                <a:solidFill>
                  <a:schemeClr val="lt1"/>
                </a:solidFill>
              </a:defRPr>
            </a:lvl4pPr>
            <a:lvl5pPr indent="-323850" lvl="4" marL="2286000" algn="ctr">
              <a:spcBef>
                <a:spcPts val="0"/>
              </a:spcBef>
              <a:spcAft>
                <a:spcPts val="0"/>
              </a:spcAft>
              <a:buClr>
                <a:schemeClr val="lt1"/>
              </a:buClr>
              <a:buSzPts val="1500"/>
              <a:buChar char="○"/>
              <a:defRPr>
                <a:solidFill>
                  <a:schemeClr val="lt1"/>
                </a:solidFill>
              </a:defRPr>
            </a:lvl5pPr>
            <a:lvl6pPr indent="-323850" lvl="5" marL="2743200" algn="ctr">
              <a:spcBef>
                <a:spcPts val="0"/>
              </a:spcBef>
              <a:spcAft>
                <a:spcPts val="0"/>
              </a:spcAft>
              <a:buClr>
                <a:schemeClr val="lt1"/>
              </a:buClr>
              <a:buSzPts val="1500"/>
              <a:buChar char="■"/>
              <a:defRPr>
                <a:solidFill>
                  <a:schemeClr val="lt1"/>
                </a:solidFill>
              </a:defRPr>
            </a:lvl6pPr>
            <a:lvl7pPr indent="-323850" lvl="6" marL="3200400" algn="ctr">
              <a:spcBef>
                <a:spcPts val="0"/>
              </a:spcBef>
              <a:spcAft>
                <a:spcPts val="0"/>
              </a:spcAft>
              <a:buClr>
                <a:schemeClr val="lt1"/>
              </a:buClr>
              <a:buSzPts val="1500"/>
              <a:buChar char="●"/>
              <a:defRPr>
                <a:solidFill>
                  <a:schemeClr val="lt1"/>
                </a:solidFill>
              </a:defRPr>
            </a:lvl7pPr>
            <a:lvl8pPr indent="-323850" lvl="7" marL="3657600" algn="ctr">
              <a:spcBef>
                <a:spcPts val="0"/>
              </a:spcBef>
              <a:spcAft>
                <a:spcPts val="0"/>
              </a:spcAft>
              <a:buClr>
                <a:schemeClr val="lt1"/>
              </a:buClr>
              <a:buSzPts val="1500"/>
              <a:buChar char="○"/>
              <a:defRPr>
                <a:solidFill>
                  <a:schemeClr val="lt1"/>
                </a:solidFill>
              </a:defRPr>
            </a:lvl8pPr>
            <a:lvl9pPr indent="-323850" lvl="8" marL="4114800" algn="ctr">
              <a:spcBef>
                <a:spcPts val="0"/>
              </a:spcBef>
              <a:spcAft>
                <a:spcPts val="0"/>
              </a:spcAft>
              <a:buClr>
                <a:schemeClr val="lt1"/>
              </a:buClr>
              <a:buSzPts val="1500"/>
              <a:buChar char="■"/>
              <a:defRPr>
                <a:solidFill>
                  <a:schemeClr val="lt1"/>
                </a:solidFill>
              </a:defRPr>
            </a:lvl9pPr>
          </a:lstStyle>
          <a:p/>
        </p:txBody>
      </p:sp>
      <p:sp>
        <p:nvSpPr>
          <p:cNvPr id="270" name="Google Shape;270;p1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95687" y="4541"/>
            <a:ext cx="1644245" cy="1846001"/>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9033219" y="3871914"/>
            <a:ext cx="2914791" cy="2985925"/>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3" name="Google Shape;83;p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89" name="Google Shape;89;p4"/>
          <p:cNvSpPr txBox="1"/>
          <p:nvPr>
            <p:ph idx="1" type="body"/>
          </p:nvPr>
        </p:nvSpPr>
        <p:spPr>
          <a:xfrm>
            <a:off x="1738400" y="2653400"/>
            <a:ext cx="93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0" name="Google Shape;90;p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834621" y="399168"/>
            <a:ext cx="1332416" cy="1332416"/>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6" name="Google Shape;96;p5"/>
          <p:cNvSpPr txBox="1"/>
          <p:nvPr>
            <p:ph idx="1" type="body"/>
          </p:nvPr>
        </p:nvSpPr>
        <p:spPr>
          <a:xfrm>
            <a:off x="17384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7" name="Google Shape;97;p5"/>
          <p:cNvSpPr txBox="1"/>
          <p:nvPr>
            <p:ph idx="2" type="body"/>
          </p:nvPr>
        </p:nvSpPr>
        <p:spPr>
          <a:xfrm>
            <a:off x="65382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p5"/>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834621" y="399168"/>
            <a:ext cx="1332416" cy="1332416"/>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4" name="Google Shape;104;p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834621" y="399168"/>
            <a:ext cx="1332416" cy="1332416"/>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738400" y="798100"/>
            <a:ext cx="4416000" cy="21201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0" name="Google Shape;110;p7"/>
          <p:cNvSpPr txBox="1"/>
          <p:nvPr>
            <p:ph idx="1" type="body"/>
          </p:nvPr>
        </p:nvSpPr>
        <p:spPr>
          <a:xfrm>
            <a:off x="1738400" y="3079567"/>
            <a:ext cx="4416000" cy="29625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11" name="Google Shape;111;p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9155392" y="1742"/>
            <a:ext cx="3023192" cy="3468833"/>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1098667" y="1018133"/>
            <a:ext cx="7810500" cy="476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6" name="Google Shape;126;p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834621" y="399168"/>
            <a:ext cx="1332416" cy="1332416"/>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2" name="Google Shape;132;p9"/>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3" name="Google Shape;133;p9"/>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4" name="Google Shape;134;p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951176" y="5129497"/>
            <a:ext cx="1100560" cy="1100560"/>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738400" y="5518633"/>
            <a:ext cx="7790700" cy="713100"/>
          </a:xfrm>
          <a:prstGeom prst="rect">
            <a:avLst/>
          </a:prstGeom>
        </p:spPr>
        <p:txBody>
          <a:bodyPr anchorCtr="0" anchor="t"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40" name="Google Shape;140;p10"/>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524000" y="99150"/>
            <a:ext cx="9144000" cy="2265000"/>
          </a:xfrm>
          <a:prstGeom prst="rect">
            <a:avLst/>
          </a:prstGeom>
          <a:noFill/>
          <a:effectLst>
            <a:outerShdw blurRad="71438" rotWithShape="0" algn="bl" dir="8100000" dist="95250">
              <a:srgbClr val="000000">
                <a:alpha val="80000"/>
              </a:srgbClr>
            </a:outerShdw>
          </a:effectLst>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5400"/>
              <a:buFont typeface="Play"/>
              <a:buNone/>
            </a:pPr>
            <a:r>
              <a:rPr lang="en-US" sz="8000"/>
              <a:t>Bite Buddy Bot (BBB)</a:t>
            </a:r>
            <a:endParaRPr sz="8000"/>
          </a:p>
        </p:txBody>
      </p:sp>
      <p:sp>
        <p:nvSpPr>
          <p:cNvPr id="278" name="Google Shape;278;p13"/>
          <p:cNvSpPr txBox="1"/>
          <p:nvPr>
            <p:ph idx="1" type="subTitle"/>
          </p:nvPr>
        </p:nvSpPr>
        <p:spPr>
          <a:xfrm>
            <a:off x="2767950" y="2424525"/>
            <a:ext cx="6656100" cy="3121800"/>
          </a:xfrm>
          <a:prstGeom prst="rect">
            <a:avLst/>
          </a:prstGeom>
          <a:noFill/>
          <a:ln>
            <a:noFill/>
          </a:ln>
          <a:effectLst>
            <a:outerShdw blurRad="71438" rotWithShape="0" algn="bl" dir="8100000" dist="95250">
              <a:srgbClr val="000000">
                <a:alpha val="80000"/>
              </a:srgbClr>
            </a:outerShdw>
          </a:effectLst>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None/>
            </a:pPr>
            <a:r>
              <a:rPr b="1" lang="en-US" sz="6000">
                <a:solidFill>
                  <a:srgbClr val="FF0000"/>
                </a:solidFill>
              </a:rPr>
              <a:t>B</a:t>
            </a:r>
            <a:r>
              <a:rPr b="1" lang="en-US" sz="6000"/>
              <a:t>ayan Kassem</a:t>
            </a:r>
            <a:endParaRPr b="1" sz="6000"/>
          </a:p>
          <a:p>
            <a:pPr indent="0" lvl="0" marL="0" rtl="0" algn="ctr">
              <a:lnSpc>
                <a:spcPct val="100000"/>
              </a:lnSpc>
              <a:spcBef>
                <a:spcPts val="0"/>
              </a:spcBef>
              <a:spcAft>
                <a:spcPts val="0"/>
              </a:spcAft>
              <a:buClr>
                <a:schemeClr val="dk1"/>
              </a:buClr>
              <a:buSzPts val="2400"/>
              <a:buNone/>
            </a:pPr>
            <a:r>
              <a:rPr b="1" lang="en-US" sz="6000">
                <a:solidFill>
                  <a:srgbClr val="FF0000"/>
                </a:solidFill>
              </a:rPr>
              <a:t>O</a:t>
            </a:r>
            <a:r>
              <a:rPr b="1" lang="en-US" sz="6000"/>
              <a:t>r Hasan</a:t>
            </a:r>
            <a:endParaRPr b="1" sz="8600">
              <a:latin typeface="Maven Pro"/>
              <a:ea typeface="Maven Pro"/>
              <a:cs typeface="Maven Pro"/>
              <a:sym typeface="Maven Pro"/>
            </a:endParaRPr>
          </a:p>
          <a:p>
            <a:pPr indent="0" lvl="0" marL="0" rtl="0" algn="ctr">
              <a:lnSpc>
                <a:spcPct val="100000"/>
              </a:lnSpc>
              <a:spcBef>
                <a:spcPts val="0"/>
              </a:spcBef>
              <a:spcAft>
                <a:spcPts val="0"/>
              </a:spcAft>
              <a:buClr>
                <a:schemeClr val="dk1"/>
              </a:buClr>
              <a:buSzPts val="2400"/>
              <a:buNone/>
            </a:pPr>
            <a:r>
              <a:rPr b="1" lang="en-US" sz="6000">
                <a:solidFill>
                  <a:srgbClr val="FF0000"/>
                </a:solidFill>
              </a:rPr>
              <a:t>M</a:t>
            </a:r>
            <a:r>
              <a:rPr b="1" lang="en-US" sz="6000"/>
              <a:t>ohammad Imad</a:t>
            </a:r>
            <a:endParaRPr b="1" sz="6000"/>
          </a:p>
        </p:txBody>
      </p:sp>
      <p:sp>
        <p:nvSpPr>
          <p:cNvPr id="279" name="Google Shape;279;p13"/>
          <p:cNvSpPr txBox="1"/>
          <p:nvPr>
            <p:ph idx="1" type="subTitle"/>
          </p:nvPr>
        </p:nvSpPr>
        <p:spPr>
          <a:xfrm>
            <a:off x="2414400" y="5460000"/>
            <a:ext cx="7363200" cy="1286700"/>
          </a:xfrm>
          <a:prstGeom prst="rect">
            <a:avLst/>
          </a:prstGeom>
          <a:noFill/>
          <a:ln>
            <a:noFill/>
          </a:ln>
          <a:effectLst>
            <a:outerShdw blurRad="285750" rotWithShape="0" algn="bl" dist="47625">
              <a:srgbClr val="000000"/>
            </a:outerShdw>
          </a:effectLst>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2400"/>
              <a:buNone/>
            </a:pPr>
            <a:r>
              <a:rPr b="1" lang="en-US" sz="6000">
                <a:solidFill>
                  <a:srgbClr val="FF0000"/>
                </a:solidFill>
              </a:rPr>
              <a:t>B</a:t>
            </a:r>
            <a:r>
              <a:rPr b="1" lang="en-US" sz="6000"/>
              <a:t>.</a:t>
            </a:r>
            <a:r>
              <a:rPr b="1" lang="en-US" sz="6000">
                <a:solidFill>
                  <a:srgbClr val="FF0000"/>
                </a:solidFill>
              </a:rPr>
              <a:t>O</a:t>
            </a:r>
            <a:r>
              <a:rPr b="1" lang="en-US" sz="6000"/>
              <a:t>.</a:t>
            </a:r>
            <a:r>
              <a:rPr b="1" lang="en-US" sz="6000">
                <a:solidFill>
                  <a:srgbClr val="FF0000"/>
                </a:solidFill>
              </a:rPr>
              <a:t>M</a:t>
            </a:r>
            <a:r>
              <a:rPr b="1" lang="en-US" sz="6000"/>
              <a:t> </a:t>
            </a:r>
            <a:r>
              <a:rPr b="1" i="1" lang="en-US" sz="6000"/>
              <a:t>Squad</a:t>
            </a:r>
            <a:endParaRPr b="1" i="1"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ctrTitle"/>
          </p:nvPr>
        </p:nvSpPr>
        <p:spPr>
          <a:xfrm>
            <a:off x="1524000" y="285784"/>
            <a:ext cx="9144000" cy="1314300"/>
          </a:xfrm>
          <a:prstGeom prst="rect">
            <a:avLst/>
          </a:prstGeom>
          <a:noFill/>
          <a:ln>
            <a:noFill/>
          </a:ln>
          <a:effectLst>
            <a:outerShdw blurRad="71438" rotWithShape="0" algn="bl" dir="8100000" dist="95250">
              <a:srgbClr val="000000">
                <a:alpha val="80000"/>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6000"/>
              <a:buFont typeface="Play"/>
              <a:buNone/>
            </a:pPr>
            <a:r>
              <a:rPr lang="en-US" sz="7500"/>
              <a:t>The</a:t>
            </a:r>
            <a:r>
              <a:rPr lang="en-US" sz="7500"/>
              <a:t> Problem</a:t>
            </a:r>
            <a:endParaRPr sz="7500"/>
          </a:p>
        </p:txBody>
      </p:sp>
      <p:sp>
        <p:nvSpPr>
          <p:cNvPr id="285" name="Google Shape;285;p14"/>
          <p:cNvSpPr txBox="1"/>
          <p:nvPr>
            <p:ph idx="1" type="subTitle"/>
          </p:nvPr>
        </p:nvSpPr>
        <p:spPr>
          <a:xfrm>
            <a:off x="278875" y="1668775"/>
            <a:ext cx="11699400" cy="5044500"/>
          </a:xfrm>
          <a:prstGeom prst="rect">
            <a:avLst/>
          </a:prstGeom>
          <a:noFill/>
          <a:ln>
            <a:noFill/>
          </a:ln>
          <a:effectLst>
            <a:outerShdw blurRad="71438" rotWithShape="0" algn="bl" dir="8100000" dist="95250">
              <a:srgbClr val="000000">
                <a:alpha val="80000"/>
              </a:srgbClr>
            </a:outerShdw>
          </a:effectLst>
        </p:spPr>
        <p:txBody>
          <a:bodyPr anchorCtr="0" anchor="ctr" bIns="45700" lIns="91425" spcFirstLastPara="1" rIns="91425" wrap="square" tIns="45700">
            <a:noAutofit/>
          </a:bodyPr>
          <a:lstStyle/>
          <a:p>
            <a:pPr indent="-450850" lvl="0" marL="457200" marR="0" rtl="0" algn="l">
              <a:lnSpc>
                <a:spcPct val="90000"/>
              </a:lnSpc>
              <a:spcBef>
                <a:spcPts val="0"/>
              </a:spcBef>
              <a:spcAft>
                <a:spcPts val="0"/>
              </a:spcAft>
              <a:buSzPts val="3500"/>
              <a:buFont typeface="Maven Pro"/>
              <a:buChar char="●"/>
            </a:pPr>
            <a:r>
              <a:rPr b="1" lang="en-US" sz="3500">
                <a:latin typeface="Maven Pro"/>
                <a:ea typeface="Maven Pro"/>
                <a:cs typeface="Maven Pro"/>
                <a:sym typeface="Maven Pro"/>
              </a:rPr>
              <a:t>It can be hard for a </a:t>
            </a:r>
            <a:r>
              <a:rPr b="1" lang="en-US" sz="3500">
                <a:latin typeface="Maven Pro"/>
                <a:ea typeface="Maven Pro"/>
                <a:cs typeface="Maven Pro"/>
                <a:sym typeface="Maven Pro"/>
              </a:rPr>
              <a:t>beginner</a:t>
            </a:r>
            <a:r>
              <a:rPr b="1" lang="en-US" sz="3500">
                <a:latin typeface="Maven Pro"/>
                <a:ea typeface="Maven Pro"/>
                <a:cs typeface="Maven Pro"/>
                <a:sym typeface="Maven Pro"/>
              </a:rPr>
              <a:t> user to track </a:t>
            </a:r>
            <a:r>
              <a:rPr b="1" lang="en-US" sz="3500">
                <a:latin typeface="Maven Pro"/>
                <a:ea typeface="Maven Pro"/>
                <a:cs typeface="Maven Pro"/>
                <a:sym typeface="Maven Pro"/>
              </a:rPr>
              <a:t>nutrition.</a:t>
            </a:r>
            <a:endParaRPr b="1" sz="3500">
              <a:latin typeface="Maven Pro"/>
              <a:ea typeface="Maven Pro"/>
              <a:cs typeface="Maven Pro"/>
              <a:sym typeface="Maven Pro"/>
            </a:endParaRPr>
          </a:p>
          <a:p>
            <a:pPr indent="0" lvl="0" marL="0" marR="0" rtl="0" algn="l">
              <a:lnSpc>
                <a:spcPct val="90000"/>
              </a:lnSpc>
              <a:spcBef>
                <a:spcPts val="0"/>
              </a:spcBef>
              <a:spcAft>
                <a:spcPts val="0"/>
              </a:spcAft>
              <a:buClr>
                <a:schemeClr val="dk1"/>
              </a:buClr>
              <a:buSzPts val="6000"/>
              <a:buFont typeface="Play"/>
              <a:buNone/>
            </a:pPr>
            <a:r>
              <a:t/>
            </a:r>
            <a:endParaRPr b="1" sz="3500">
              <a:latin typeface="Maven Pro"/>
              <a:ea typeface="Maven Pro"/>
              <a:cs typeface="Maven Pro"/>
              <a:sym typeface="Maven Pro"/>
            </a:endParaRPr>
          </a:p>
          <a:p>
            <a:pPr indent="-450850" lvl="0" marL="457200" marR="0" rtl="0" algn="l">
              <a:lnSpc>
                <a:spcPct val="90000"/>
              </a:lnSpc>
              <a:spcBef>
                <a:spcPts val="0"/>
              </a:spcBef>
              <a:spcAft>
                <a:spcPts val="0"/>
              </a:spcAft>
              <a:buSzPts val="3500"/>
              <a:buFont typeface="Maven Pro"/>
              <a:buChar char="●"/>
            </a:pPr>
            <a:r>
              <a:rPr b="1" lang="en-US" sz="3500">
                <a:latin typeface="Maven Pro"/>
                <a:ea typeface="Maven Pro"/>
                <a:cs typeface="Maven Pro"/>
                <a:sym typeface="Maven Pro"/>
              </a:rPr>
              <a:t>A simple </a:t>
            </a:r>
            <a:r>
              <a:rPr b="1" lang="en-US" sz="3500">
                <a:latin typeface="Maven Pro"/>
                <a:ea typeface="Maven Pro"/>
                <a:cs typeface="Maven Pro"/>
                <a:sym typeface="Maven Pro"/>
              </a:rPr>
              <a:t>solution</a:t>
            </a:r>
            <a:r>
              <a:rPr b="1" lang="en-US" sz="3500">
                <a:latin typeface="Maven Pro"/>
                <a:ea typeface="Maven Pro"/>
                <a:cs typeface="Maven Pro"/>
                <a:sym typeface="Maven Pro"/>
              </a:rPr>
              <a:t> without downloading &amp; learning applications.</a:t>
            </a:r>
            <a:endParaRPr b="1" sz="3500">
              <a:latin typeface="Maven Pro"/>
              <a:ea typeface="Maven Pro"/>
              <a:cs typeface="Maven Pro"/>
              <a:sym typeface="Maven Pro"/>
            </a:endParaRPr>
          </a:p>
          <a:p>
            <a:pPr indent="0" lvl="0" marL="0" marR="0" rtl="0" algn="l">
              <a:lnSpc>
                <a:spcPct val="90000"/>
              </a:lnSpc>
              <a:spcBef>
                <a:spcPts val="0"/>
              </a:spcBef>
              <a:spcAft>
                <a:spcPts val="0"/>
              </a:spcAft>
              <a:buClr>
                <a:schemeClr val="dk1"/>
              </a:buClr>
              <a:buSzPts val="6000"/>
              <a:buFont typeface="Play"/>
              <a:buNone/>
            </a:pPr>
            <a:r>
              <a:t/>
            </a:r>
            <a:endParaRPr b="1" sz="3500">
              <a:latin typeface="Maven Pro"/>
              <a:ea typeface="Maven Pro"/>
              <a:cs typeface="Maven Pro"/>
              <a:sym typeface="Maven Pro"/>
            </a:endParaRPr>
          </a:p>
          <a:p>
            <a:pPr indent="-450850" lvl="0" marL="457200" marR="0" rtl="0" algn="l">
              <a:lnSpc>
                <a:spcPct val="90000"/>
              </a:lnSpc>
              <a:spcBef>
                <a:spcPts val="0"/>
              </a:spcBef>
              <a:spcAft>
                <a:spcPts val="0"/>
              </a:spcAft>
              <a:buSzPts val="3500"/>
              <a:buFont typeface="Maven Pro"/>
              <a:buChar char="●"/>
            </a:pPr>
            <a:r>
              <a:rPr b="1" lang="en-US" sz="3500">
                <a:latin typeface="Maven Pro"/>
                <a:ea typeface="Maven Pro"/>
                <a:cs typeface="Maven Pro"/>
                <a:sym typeface="Maven Pro"/>
              </a:rPr>
              <a:t>Less sophisticated scientific information.</a:t>
            </a:r>
            <a:endParaRPr b="1" sz="3500">
              <a:latin typeface="Maven Pro"/>
              <a:ea typeface="Maven Pro"/>
              <a:cs typeface="Maven Pro"/>
              <a:sym typeface="Maven Pro"/>
            </a:endParaRPr>
          </a:p>
          <a:p>
            <a:pPr indent="0" lvl="0" marL="0" marR="0" rtl="0" algn="l">
              <a:lnSpc>
                <a:spcPct val="90000"/>
              </a:lnSpc>
              <a:spcBef>
                <a:spcPts val="0"/>
              </a:spcBef>
              <a:spcAft>
                <a:spcPts val="0"/>
              </a:spcAft>
              <a:buClr>
                <a:schemeClr val="dk1"/>
              </a:buClr>
              <a:buSzPts val="6000"/>
              <a:buFont typeface="Play"/>
              <a:buNone/>
            </a:pPr>
            <a:r>
              <a:t/>
            </a:r>
            <a:endParaRPr b="1" sz="3500">
              <a:latin typeface="Maven Pro"/>
              <a:ea typeface="Maven Pro"/>
              <a:cs typeface="Maven Pro"/>
              <a:sym typeface="Maven Pro"/>
            </a:endParaRPr>
          </a:p>
          <a:p>
            <a:pPr indent="-450850" lvl="0" marL="457200" marR="0" rtl="0" algn="l">
              <a:lnSpc>
                <a:spcPct val="90000"/>
              </a:lnSpc>
              <a:spcBef>
                <a:spcPts val="0"/>
              </a:spcBef>
              <a:spcAft>
                <a:spcPts val="0"/>
              </a:spcAft>
              <a:buSzPts val="3500"/>
              <a:buFont typeface="Maven Pro"/>
              <a:buChar char="●"/>
            </a:pPr>
            <a:r>
              <a:rPr b="1" lang="en-US" sz="3500">
                <a:latin typeface="Maven Pro"/>
                <a:ea typeface="Maven Pro"/>
                <a:cs typeface="Maven Pro"/>
                <a:sym typeface="Maven Pro"/>
              </a:rPr>
              <a:t>AI based advices corresponding to your consumption history.</a:t>
            </a:r>
            <a:endParaRPr b="1" sz="3500">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ctrTitle"/>
          </p:nvPr>
        </p:nvSpPr>
        <p:spPr>
          <a:xfrm>
            <a:off x="1524000" y="85298"/>
            <a:ext cx="9144000" cy="1336800"/>
          </a:xfrm>
          <a:prstGeom prst="rect">
            <a:avLst/>
          </a:prstGeom>
          <a:noFill/>
          <a:effectLst>
            <a:outerShdw blurRad="71438" rotWithShape="0" algn="bl" dir="8100000" dist="95250">
              <a:srgbClr val="000000">
                <a:alpha val="80000"/>
              </a:srgbClr>
            </a:outerShdw>
          </a:effectLst>
        </p:spPr>
        <p:txBody>
          <a:bodyPr anchorCtr="0" anchor="b" bIns="121900" lIns="121900" spcFirstLastPara="1" rIns="121900" wrap="square" tIns="121900">
            <a:normAutofit/>
          </a:bodyPr>
          <a:lstStyle/>
          <a:p>
            <a:pPr indent="0" lvl="0" marL="0" marR="0" rtl="0" algn="ctr">
              <a:lnSpc>
                <a:spcPct val="90000"/>
              </a:lnSpc>
              <a:spcBef>
                <a:spcPts val="0"/>
              </a:spcBef>
              <a:spcAft>
                <a:spcPts val="0"/>
              </a:spcAft>
              <a:buClr>
                <a:schemeClr val="dk1"/>
              </a:buClr>
              <a:buSzPts val="6000"/>
              <a:buFont typeface="Play"/>
              <a:buNone/>
            </a:pPr>
            <a:r>
              <a:rPr lang="en-US" sz="7500"/>
              <a:t>The Solution</a:t>
            </a:r>
            <a:endParaRPr sz="7500"/>
          </a:p>
        </p:txBody>
      </p:sp>
      <p:sp>
        <p:nvSpPr>
          <p:cNvPr id="291" name="Google Shape;291;p15"/>
          <p:cNvSpPr txBox="1"/>
          <p:nvPr>
            <p:ph idx="1" type="subTitle"/>
          </p:nvPr>
        </p:nvSpPr>
        <p:spPr>
          <a:xfrm>
            <a:off x="2014950" y="5315275"/>
            <a:ext cx="8162100" cy="1390800"/>
          </a:xfrm>
          <a:prstGeom prst="rect">
            <a:avLst/>
          </a:prstGeom>
          <a:noFill/>
          <a:effectLst>
            <a:outerShdw blurRad="71438" rotWithShape="0" algn="bl" dir="8100000" dist="95250">
              <a:srgbClr val="000000">
                <a:alpha val="80000"/>
              </a:srgbClr>
            </a:outerShdw>
          </a:effectLst>
        </p:spPr>
        <p:txBody>
          <a:bodyPr anchorCtr="0" anchor="t" bIns="121900" lIns="121900" spcFirstLastPara="1" rIns="121900" wrap="square" tIns="121900">
            <a:noAutofit/>
          </a:bodyPr>
          <a:lstStyle/>
          <a:p>
            <a:pPr indent="0" lvl="0" marL="0" marR="0" rtl="0" algn="ctr">
              <a:lnSpc>
                <a:spcPct val="90000"/>
              </a:lnSpc>
              <a:spcBef>
                <a:spcPts val="0"/>
              </a:spcBef>
              <a:spcAft>
                <a:spcPts val="0"/>
              </a:spcAft>
              <a:buNone/>
            </a:pPr>
            <a:r>
              <a:rPr b="1" lang="en-US" sz="8000">
                <a:solidFill>
                  <a:srgbClr val="FF0000"/>
                </a:solidFill>
                <a:latin typeface="Maven Pro"/>
                <a:ea typeface="Maven Pro"/>
                <a:cs typeface="Maven Pro"/>
                <a:sym typeface="Maven Pro"/>
              </a:rPr>
              <a:t>B</a:t>
            </a:r>
            <a:r>
              <a:rPr b="1" lang="en-US" sz="8000">
                <a:latin typeface="Maven Pro"/>
                <a:ea typeface="Maven Pro"/>
                <a:cs typeface="Maven Pro"/>
                <a:sym typeface="Maven Pro"/>
              </a:rPr>
              <a:t>ite </a:t>
            </a:r>
            <a:r>
              <a:rPr b="1" lang="en-US" sz="8000">
                <a:solidFill>
                  <a:srgbClr val="FF0000"/>
                </a:solidFill>
                <a:latin typeface="Maven Pro"/>
                <a:ea typeface="Maven Pro"/>
                <a:cs typeface="Maven Pro"/>
                <a:sym typeface="Maven Pro"/>
              </a:rPr>
              <a:t>B</a:t>
            </a:r>
            <a:r>
              <a:rPr b="1" lang="en-US" sz="8000">
                <a:latin typeface="Maven Pro"/>
                <a:ea typeface="Maven Pro"/>
                <a:cs typeface="Maven Pro"/>
                <a:sym typeface="Maven Pro"/>
              </a:rPr>
              <a:t>uddy </a:t>
            </a:r>
            <a:r>
              <a:rPr b="1" lang="en-US" sz="8000">
                <a:solidFill>
                  <a:srgbClr val="FF0000"/>
                </a:solidFill>
                <a:latin typeface="Maven Pro"/>
                <a:ea typeface="Maven Pro"/>
                <a:cs typeface="Maven Pro"/>
                <a:sym typeface="Maven Pro"/>
              </a:rPr>
              <a:t>B</a:t>
            </a:r>
            <a:r>
              <a:rPr b="1" lang="en-US" sz="8000">
                <a:latin typeface="Maven Pro"/>
                <a:ea typeface="Maven Pro"/>
                <a:cs typeface="Maven Pro"/>
                <a:sym typeface="Maven Pro"/>
              </a:rPr>
              <a:t>ot</a:t>
            </a:r>
            <a:endParaRPr b="1" sz="8000">
              <a:latin typeface="Maven Pro"/>
              <a:ea typeface="Maven Pro"/>
              <a:cs typeface="Maven Pro"/>
              <a:sym typeface="Maven Pro"/>
            </a:endParaRPr>
          </a:p>
        </p:txBody>
      </p:sp>
      <p:pic>
        <p:nvPicPr>
          <p:cNvPr id="292" name="Google Shape;292;p15"/>
          <p:cNvPicPr preferRelativeResize="0"/>
          <p:nvPr/>
        </p:nvPicPr>
        <p:blipFill>
          <a:blip r:embed="rId3">
            <a:alphaModFix/>
          </a:blip>
          <a:stretch>
            <a:fillRect/>
          </a:stretch>
        </p:blipFill>
        <p:spPr>
          <a:xfrm>
            <a:off x="4115800" y="1448787"/>
            <a:ext cx="3960425" cy="3960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ctrTitle"/>
          </p:nvPr>
        </p:nvSpPr>
        <p:spPr>
          <a:xfrm>
            <a:off x="1198925" y="-12"/>
            <a:ext cx="9144000" cy="1552800"/>
          </a:xfrm>
          <a:prstGeom prst="rect">
            <a:avLst/>
          </a:prstGeom>
          <a:noFill/>
          <a:effectLst>
            <a:outerShdw blurRad="71438" rotWithShape="0" algn="bl" dir="8100000" dist="95250">
              <a:srgbClr val="000000">
                <a:alpha val="80000"/>
              </a:srgbClr>
            </a:outerShdw>
          </a:effectLst>
        </p:spPr>
        <p:txBody>
          <a:bodyPr anchorCtr="0" anchor="b" bIns="121900" lIns="121900" spcFirstLastPara="1" rIns="121900" wrap="square" tIns="121900">
            <a:normAutofit/>
          </a:bodyPr>
          <a:lstStyle/>
          <a:p>
            <a:pPr indent="0" lvl="0" marL="0" marR="0" rtl="0" algn="ctr">
              <a:lnSpc>
                <a:spcPct val="90000"/>
              </a:lnSpc>
              <a:spcBef>
                <a:spcPts val="0"/>
              </a:spcBef>
              <a:spcAft>
                <a:spcPts val="0"/>
              </a:spcAft>
              <a:buNone/>
            </a:pPr>
            <a:r>
              <a:rPr lang="en-US" sz="7500"/>
              <a:t>Now BREAK IT !</a:t>
            </a:r>
            <a:endParaRPr sz="7500"/>
          </a:p>
        </p:txBody>
      </p:sp>
      <p:pic>
        <p:nvPicPr>
          <p:cNvPr id="298" name="Google Shape;298;p16"/>
          <p:cNvPicPr preferRelativeResize="0"/>
          <p:nvPr/>
        </p:nvPicPr>
        <p:blipFill rotWithShape="1">
          <a:blip r:embed="rId3">
            <a:alphaModFix/>
          </a:blip>
          <a:srcRect b="18010" l="0" r="0" t="23169"/>
          <a:stretch/>
        </p:blipFill>
        <p:spPr>
          <a:xfrm>
            <a:off x="3690100" y="1789475"/>
            <a:ext cx="4161650" cy="4697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ctrTitle"/>
          </p:nvPr>
        </p:nvSpPr>
        <p:spPr>
          <a:xfrm>
            <a:off x="1524000" y="285784"/>
            <a:ext cx="9144000" cy="1314416"/>
          </a:xfrm>
          <a:prstGeom prst="rect">
            <a:avLst/>
          </a:prstGeom>
          <a:noFill/>
          <a:ln>
            <a:noFill/>
          </a:ln>
          <a:effectLst>
            <a:outerShdw blurRad="71438" rotWithShape="0" algn="bl" dir="8100000" dist="95250">
              <a:srgbClr val="000000">
                <a:alpha val="80000"/>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6000"/>
              <a:buFont typeface="Play"/>
              <a:buNone/>
            </a:pPr>
            <a:r>
              <a:rPr lang="en-US" sz="7500"/>
              <a:t>Technologies</a:t>
            </a:r>
            <a:endParaRPr sz="7500"/>
          </a:p>
        </p:txBody>
      </p:sp>
      <p:sp>
        <p:nvSpPr>
          <p:cNvPr id="304" name="Google Shape;304;p17"/>
          <p:cNvSpPr txBox="1"/>
          <p:nvPr>
            <p:ph idx="1" type="subTitle"/>
          </p:nvPr>
        </p:nvSpPr>
        <p:spPr>
          <a:xfrm>
            <a:off x="760800" y="2775300"/>
            <a:ext cx="10670400" cy="2475600"/>
          </a:xfrm>
          <a:prstGeom prst="rect">
            <a:avLst/>
          </a:prstGeom>
          <a:noFill/>
          <a:ln>
            <a:noFill/>
          </a:ln>
          <a:effectLst>
            <a:outerShdw blurRad="71438" rotWithShape="0" algn="bl" dir="8100000" dist="95250">
              <a:srgbClr val="000000">
                <a:alpha val="80000"/>
              </a:srgbClr>
            </a:outerShdw>
          </a:effectLst>
        </p:spPr>
        <p:txBody>
          <a:bodyPr anchorCtr="0" anchor="ctr" bIns="45700" lIns="91425" spcFirstLastPara="1" rIns="91425" wrap="square" tIns="45700">
            <a:noAutofit/>
          </a:bodyPr>
          <a:lstStyle/>
          <a:p>
            <a:pPr indent="-419100" lvl="0" marL="457200" marR="0" rtl="0" algn="l">
              <a:lnSpc>
                <a:spcPct val="200000"/>
              </a:lnSpc>
              <a:spcBef>
                <a:spcPts val="0"/>
              </a:spcBef>
              <a:spcAft>
                <a:spcPts val="0"/>
              </a:spcAft>
              <a:buSzPts val="3000"/>
              <a:buFont typeface="Maven Pro"/>
              <a:buChar char="●"/>
            </a:pPr>
            <a:r>
              <a:rPr b="1" lang="en-US" sz="3000">
                <a:latin typeface="Maven Pro"/>
                <a:ea typeface="Maven Pro"/>
                <a:cs typeface="Maven Pro"/>
                <a:sym typeface="Maven Pro"/>
              </a:rPr>
              <a:t>Python</a:t>
            </a:r>
            <a:endParaRPr b="1" sz="3000">
              <a:latin typeface="Maven Pro"/>
              <a:ea typeface="Maven Pro"/>
              <a:cs typeface="Maven Pro"/>
              <a:sym typeface="Maven Pro"/>
            </a:endParaRPr>
          </a:p>
          <a:p>
            <a:pPr indent="-419100" lvl="0" marL="457200" marR="0" rtl="0" algn="l">
              <a:lnSpc>
                <a:spcPct val="200000"/>
              </a:lnSpc>
              <a:spcBef>
                <a:spcPts val="0"/>
              </a:spcBef>
              <a:spcAft>
                <a:spcPts val="0"/>
              </a:spcAft>
              <a:buSzPts val="3000"/>
              <a:buFont typeface="Maven Pro"/>
              <a:buChar char="●"/>
            </a:pPr>
            <a:r>
              <a:rPr b="1" lang="en-US" sz="3000">
                <a:latin typeface="Maven Pro"/>
                <a:ea typeface="Maven Pro"/>
                <a:cs typeface="Maven Pro"/>
                <a:sym typeface="Maven Pro"/>
              </a:rPr>
              <a:t>MongoDB</a:t>
            </a:r>
            <a:endParaRPr b="1" sz="3000">
              <a:latin typeface="Maven Pro"/>
              <a:ea typeface="Maven Pro"/>
              <a:cs typeface="Maven Pro"/>
              <a:sym typeface="Maven Pro"/>
            </a:endParaRPr>
          </a:p>
          <a:p>
            <a:pPr indent="-419100" lvl="0" marL="457200" marR="0" rtl="0" algn="l">
              <a:lnSpc>
                <a:spcPct val="200000"/>
              </a:lnSpc>
              <a:spcBef>
                <a:spcPts val="0"/>
              </a:spcBef>
              <a:spcAft>
                <a:spcPts val="0"/>
              </a:spcAft>
              <a:buSzPts val="3000"/>
              <a:buFont typeface="Maven Pro"/>
              <a:buChar char="●"/>
            </a:pPr>
            <a:r>
              <a:rPr b="1" lang="en-US" sz="3000">
                <a:latin typeface="Maven Pro"/>
                <a:ea typeface="Maven Pro"/>
                <a:cs typeface="Maven Pro"/>
                <a:sym typeface="Maven Pro"/>
              </a:rPr>
              <a:t>API’s: google-genai API, nutritionix API</a:t>
            </a:r>
            <a:endParaRPr b="1" sz="3000">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ctrTitle"/>
          </p:nvPr>
        </p:nvSpPr>
        <p:spPr>
          <a:xfrm>
            <a:off x="1524000" y="285784"/>
            <a:ext cx="9144000" cy="1314416"/>
          </a:xfrm>
          <a:prstGeom prst="rect">
            <a:avLst/>
          </a:prstGeom>
          <a:noFill/>
          <a:ln>
            <a:noFill/>
          </a:ln>
          <a:effectLst>
            <a:outerShdw blurRad="71438" rotWithShape="0" algn="bl" dir="8100000" dist="95250">
              <a:srgbClr val="000000">
                <a:alpha val="80000"/>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6000"/>
              <a:buFont typeface="Play"/>
              <a:buNone/>
            </a:pPr>
            <a:r>
              <a:rPr lang="en-US" sz="7500"/>
              <a:t>Future</a:t>
            </a:r>
            <a:endParaRPr sz="7500"/>
          </a:p>
        </p:txBody>
      </p:sp>
      <p:sp>
        <p:nvSpPr>
          <p:cNvPr id="310" name="Google Shape;310;p18"/>
          <p:cNvSpPr txBox="1"/>
          <p:nvPr>
            <p:ph idx="1" type="subTitle"/>
          </p:nvPr>
        </p:nvSpPr>
        <p:spPr>
          <a:xfrm>
            <a:off x="750750" y="2120950"/>
            <a:ext cx="10690500" cy="3744600"/>
          </a:xfrm>
          <a:prstGeom prst="rect">
            <a:avLst/>
          </a:prstGeom>
          <a:noFill/>
          <a:ln>
            <a:noFill/>
          </a:ln>
          <a:effectLst>
            <a:outerShdw blurRad="71438" rotWithShape="0" algn="bl" dir="8100000" dist="95250">
              <a:srgbClr val="000000">
                <a:alpha val="80000"/>
              </a:srgbClr>
            </a:outerShdw>
          </a:effectLst>
        </p:spPr>
        <p:txBody>
          <a:bodyPr anchorCtr="0" anchor="ctr" bIns="45700" lIns="91425" spcFirstLastPara="1" rIns="91425" wrap="square" tIns="45700">
            <a:noAutofit/>
          </a:bodyPr>
          <a:lstStyle/>
          <a:p>
            <a:pPr indent="-419100" lvl="0" marL="457200" marR="0" rtl="0" algn="l">
              <a:lnSpc>
                <a:spcPct val="90000"/>
              </a:lnSpc>
              <a:spcBef>
                <a:spcPts val="0"/>
              </a:spcBef>
              <a:spcAft>
                <a:spcPts val="0"/>
              </a:spcAft>
              <a:buSzPts val="3000"/>
              <a:buFont typeface="Maven Pro"/>
              <a:buChar char="●"/>
            </a:pPr>
            <a:r>
              <a:rPr b="1" lang="en-US" sz="3000">
                <a:latin typeface="Maven Pro"/>
                <a:ea typeface="Maven Pro"/>
                <a:cs typeface="Maven Pro"/>
                <a:sym typeface="Maven Pro"/>
              </a:rPr>
              <a:t>group integration. </a:t>
            </a:r>
            <a:endParaRPr b="1" sz="3000">
              <a:latin typeface="Maven Pro"/>
              <a:ea typeface="Maven Pro"/>
              <a:cs typeface="Maven Pro"/>
              <a:sym typeface="Maven Pro"/>
            </a:endParaRPr>
          </a:p>
          <a:p>
            <a:pPr indent="0" lvl="0" marL="457200" marR="0" rtl="0" algn="l">
              <a:lnSpc>
                <a:spcPct val="90000"/>
              </a:lnSpc>
              <a:spcBef>
                <a:spcPts val="0"/>
              </a:spcBef>
              <a:spcAft>
                <a:spcPts val="0"/>
              </a:spcAft>
              <a:buNone/>
            </a:pPr>
            <a:r>
              <a:t/>
            </a:r>
            <a:endParaRPr b="1" sz="3000">
              <a:latin typeface="Maven Pro"/>
              <a:ea typeface="Maven Pro"/>
              <a:cs typeface="Maven Pro"/>
              <a:sym typeface="Maven Pro"/>
            </a:endParaRPr>
          </a:p>
          <a:p>
            <a:pPr indent="-419100" lvl="0" marL="457200" marR="0" rtl="0" algn="l">
              <a:lnSpc>
                <a:spcPct val="90000"/>
              </a:lnSpc>
              <a:spcBef>
                <a:spcPts val="0"/>
              </a:spcBef>
              <a:spcAft>
                <a:spcPts val="0"/>
              </a:spcAft>
              <a:buSzPts val="3000"/>
              <a:buFont typeface="Maven Pro"/>
              <a:buChar char="●"/>
            </a:pPr>
            <a:r>
              <a:rPr b="1" lang="en-US" sz="3000">
                <a:latin typeface="Maven Pro"/>
                <a:ea typeface="Maven Pro"/>
                <a:cs typeface="Maven Pro"/>
                <a:sym typeface="Maven Pro"/>
              </a:rPr>
              <a:t>Challenges and achievements.</a:t>
            </a:r>
            <a:endParaRPr b="1" sz="3000">
              <a:latin typeface="Maven Pro"/>
              <a:ea typeface="Maven Pro"/>
              <a:cs typeface="Maven Pro"/>
              <a:sym typeface="Maven Pro"/>
            </a:endParaRPr>
          </a:p>
          <a:p>
            <a:pPr indent="0" lvl="0" marL="457200" marR="0" rtl="0" algn="l">
              <a:lnSpc>
                <a:spcPct val="90000"/>
              </a:lnSpc>
              <a:spcBef>
                <a:spcPts val="0"/>
              </a:spcBef>
              <a:spcAft>
                <a:spcPts val="0"/>
              </a:spcAft>
              <a:buNone/>
            </a:pPr>
            <a:r>
              <a:t/>
            </a:r>
            <a:endParaRPr b="1" sz="3000">
              <a:latin typeface="Maven Pro"/>
              <a:ea typeface="Maven Pro"/>
              <a:cs typeface="Maven Pro"/>
              <a:sym typeface="Maven Pro"/>
            </a:endParaRPr>
          </a:p>
          <a:p>
            <a:pPr indent="-419100" lvl="0" marL="457200" marR="0" rtl="0" algn="l">
              <a:lnSpc>
                <a:spcPct val="90000"/>
              </a:lnSpc>
              <a:spcBef>
                <a:spcPts val="0"/>
              </a:spcBef>
              <a:spcAft>
                <a:spcPts val="0"/>
              </a:spcAft>
              <a:buSzPts val="3000"/>
              <a:buFont typeface="Maven Pro"/>
              <a:buChar char="●"/>
            </a:pPr>
            <a:r>
              <a:rPr b="1" lang="en-US" sz="3000">
                <a:latin typeface="Maven Pro"/>
                <a:ea typeface="Maven Pro"/>
                <a:cs typeface="Maven Pro"/>
                <a:sym typeface="Maven Pro"/>
              </a:rPr>
              <a:t>take </a:t>
            </a:r>
            <a:r>
              <a:rPr b="1" lang="en-US" sz="3000">
                <a:latin typeface="Maven Pro"/>
                <a:ea typeface="Maven Pro"/>
                <a:cs typeface="Maven Pro"/>
                <a:sym typeface="Maven Pro"/>
              </a:rPr>
              <a:t>a </a:t>
            </a:r>
            <a:r>
              <a:rPr b="1" lang="en-US" sz="3000">
                <a:latin typeface="Maven Pro"/>
                <a:ea typeface="Maven Pro"/>
                <a:cs typeface="Maven Pro"/>
                <a:sym typeface="Maven Pro"/>
              </a:rPr>
              <a:t>picture feature.</a:t>
            </a:r>
            <a:endParaRPr b="1" sz="3000">
              <a:latin typeface="Maven Pro"/>
              <a:ea typeface="Maven Pro"/>
              <a:cs typeface="Maven Pro"/>
              <a:sym typeface="Maven Pro"/>
            </a:endParaRPr>
          </a:p>
          <a:p>
            <a:pPr indent="0" lvl="0" marL="457200" marR="0" rtl="0" algn="l">
              <a:lnSpc>
                <a:spcPct val="90000"/>
              </a:lnSpc>
              <a:spcBef>
                <a:spcPts val="0"/>
              </a:spcBef>
              <a:spcAft>
                <a:spcPts val="0"/>
              </a:spcAft>
              <a:buNone/>
            </a:pPr>
            <a:r>
              <a:t/>
            </a:r>
            <a:endParaRPr b="1" sz="3000">
              <a:latin typeface="Maven Pro"/>
              <a:ea typeface="Maven Pro"/>
              <a:cs typeface="Maven Pro"/>
              <a:sym typeface="Maven Pro"/>
            </a:endParaRPr>
          </a:p>
          <a:p>
            <a:pPr indent="-419100" lvl="0" marL="457200" marR="0" rtl="0" algn="l">
              <a:lnSpc>
                <a:spcPct val="90000"/>
              </a:lnSpc>
              <a:spcBef>
                <a:spcPts val="0"/>
              </a:spcBef>
              <a:spcAft>
                <a:spcPts val="0"/>
              </a:spcAft>
              <a:buSzPts val="3000"/>
              <a:buFont typeface="Maven Pro"/>
              <a:buChar char="●"/>
            </a:pPr>
            <a:r>
              <a:rPr b="1" lang="en-US" sz="3000">
                <a:latin typeface="Maven Pro"/>
                <a:ea typeface="Maven Pro"/>
                <a:cs typeface="Maven Pro"/>
                <a:sym typeface="Maven Pro"/>
              </a:rPr>
              <a:t>common meals menu.</a:t>
            </a:r>
            <a:endParaRPr b="1" sz="3000">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ctrTitle"/>
          </p:nvPr>
        </p:nvSpPr>
        <p:spPr>
          <a:xfrm>
            <a:off x="1524000" y="285784"/>
            <a:ext cx="9144000" cy="1314416"/>
          </a:xfrm>
          <a:prstGeom prst="rect">
            <a:avLst/>
          </a:prstGeom>
          <a:noFill/>
          <a:ln>
            <a:noFill/>
          </a:ln>
          <a:effectLst>
            <a:outerShdw blurRad="71438" rotWithShape="0" algn="bl" dir="8100000" dist="95250">
              <a:srgbClr val="000000">
                <a:alpha val="80000"/>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6000"/>
              <a:buFont typeface="Play"/>
              <a:buNone/>
            </a:pPr>
            <a:r>
              <a:rPr lang="en-US" sz="7500"/>
              <a:t>Conclusions</a:t>
            </a:r>
            <a:endParaRPr sz="7500"/>
          </a:p>
        </p:txBody>
      </p:sp>
      <p:sp>
        <p:nvSpPr>
          <p:cNvPr id="316" name="Google Shape;316;p19"/>
          <p:cNvSpPr txBox="1"/>
          <p:nvPr>
            <p:ph idx="1" type="subTitle"/>
          </p:nvPr>
        </p:nvSpPr>
        <p:spPr>
          <a:xfrm>
            <a:off x="422850" y="2027000"/>
            <a:ext cx="11346300" cy="4234500"/>
          </a:xfrm>
          <a:prstGeom prst="rect">
            <a:avLst/>
          </a:prstGeom>
          <a:noFill/>
          <a:ln>
            <a:noFill/>
          </a:ln>
          <a:effectLst>
            <a:outerShdw blurRad="71438" rotWithShape="0" algn="bl" dir="8100000" dist="95250">
              <a:srgbClr val="000000">
                <a:alpha val="80000"/>
              </a:srgbClr>
            </a:outerShdw>
          </a:effectLst>
        </p:spPr>
        <p:txBody>
          <a:bodyPr anchorCtr="0" anchor="ctr" bIns="45700" lIns="91425" spcFirstLastPara="1" rIns="91425" wrap="square" tIns="45700">
            <a:noAutofit/>
          </a:bodyPr>
          <a:lstStyle/>
          <a:p>
            <a:pPr indent="-419100" lvl="0" marL="457200" marR="0" rtl="0" algn="l">
              <a:lnSpc>
                <a:spcPct val="90000"/>
              </a:lnSpc>
              <a:spcBef>
                <a:spcPts val="0"/>
              </a:spcBef>
              <a:spcAft>
                <a:spcPts val="0"/>
              </a:spcAft>
              <a:buSzPts val="3000"/>
              <a:buFont typeface="Maven Pro"/>
              <a:buChar char="●"/>
            </a:pPr>
            <a:r>
              <a:rPr b="1" lang="en-US" sz="3000"/>
              <a:t>We learned how to work in a team.</a:t>
            </a:r>
            <a:endParaRPr b="1" sz="3000">
              <a:latin typeface="Maven Pro"/>
              <a:ea typeface="Maven Pro"/>
              <a:cs typeface="Maven Pro"/>
              <a:sym typeface="Maven Pro"/>
            </a:endParaRPr>
          </a:p>
          <a:p>
            <a:pPr indent="0" lvl="0" marL="609600" rtl="0" algn="l">
              <a:lnSpc>
                <a:spcPct val="90000"/>
              </a:lnSpc>
              <a:spcBef>
                <a:spcPts val="0"/>
              </a:spcBef>
              <a:spcAft>
                <a:spcPts val="0"/>
              </a:spcAft>
              <a:buNone/>
            </a:pPr>
            <a:r>
              <a:t/>
            </a:r>
            <a:endParaRPr b="1" sz="3000"/>
          </a:p>
          <a:p>
            <a:pPr indent="-419100" lvl="0" marL="457200" rtl="0" algn="l">
              <a:lnSpc>
                <a:spcPct val="90000"/>
              </a:lnSpc>
              <a:spcBef>
                <a:spcPts val="1000"/>
              </a:spcBef>
              <a:spcAft>
                <a:spcPts val="0"/>
              </a:spcAft>
              <a:buSzPts val="3000"/>
              <a:buChar char="●"/>
            </a:pPr>
            <a:r>
              <a:rPr b="1" lang="en-US" sz="3000"/>
              <a:t>We learned how to deal with deadlines, and to deliver products in time.</a:t>
            </a:r>
            <a:endParaRPr b="1" sz="3000"/>
          </a:p>
          <a:p>
            <a:pPr indent="0" lvl="0" marL="609600" rtl="0" algn="l">
              <a:lnSpc>
                <a:spcPct val="90000"/>
              </a:lnSpc>
              <a:spcBef>
                <a:spcPts val="1000"/>
              </a:spcBef>
              <a:spcAft>
                <a:spcPts val="0"/>
              </a:spcAft>
              <a:buNone/>
            </a:pPr>
            <a:r>
              <a:t/>
            </a:r>
            <a:endParaRPr b="1" sz="3000"/>
          </a:p>
          <a:p>
            <a:pPr indent="-419100" lvl="0" marL="457200" rtl="0" algn="l">
              <a:lnSpc>
                <a:spcPct val="90000"/>
              </a:lnSpc>
              <a:spcBef>
                <a:spcPts val="1000"/>
              </a:spcBef>
              <a:spcAft>
                <a:spcPts val="0"/>
              </a:spcAft>
              <a:buSzPts val="3000"/>
              <a:buChar char="●"/>
            </a:pPr>
            <a:r>
              <a:rPr b="1" lang="en-US" sz="3000"/>
              <a:t>We tried our best to avoid git conflicts </a:t>
            </a:r>
            <a:r>
              <a:rPr b="1" lang="en-US" sz="3000"/>
              <a:t>(and succeeded 😎) </a:t>
            </a:r>
            <a:r>
              <a:rPr b="1" lang="en-US" sz="3000"/>
              <a:t>.</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ctrTitle"/>
          </p:nvPr>
        </p:nvSpPr>
        <p:spPr>
          <a:xfrm>
            <a:off x="1524000" y="2720613"/>
            <a:ext cx="9144000" cy="1552800"/>
          </a:xfrm>
          <a:prstGeom prst="rect">
            <a:avLst/>
          </a:prstGeom>
          <a:noFill/>
          <a:effectLst>
            <a:outerShdw blurRad="71438" rotWithShape="0" algn="bl" dir="8100000" dist="95250">
              <a:srgbClr val="000000">
                <a:alpha val="80000"/>
              </a:srgbClr>
            </a:outerShdw>
          </a:effectLst>
        </p:spPr>
        <p:txBody>
          <a:bodyPr anchorCtr="0" anchor="b" bIns="121900" lIns="121900" spcFirstLastPara="1" rIns="121900" wrap="square" tIns="121900">
            <a:noAutofit/>
          </a:bodyPr>
          <a:lstStyle/>
          <a:p>
            <a:pPr indent="0" lvl="0" marL="0" marR="0" rtl="0" algn="ctr">
              <a:lnSpc>
                <a:spcPct val="90000"/>
              </a:lnSpc>
              <a:spcBef>
                <a:spcPts val="0"/>
              </a:spcBef>
              <a:spcAft>
                <a:spcPts val="0"/>
              </a:spcAft>
              <a:buNone/>
            </a:pPr>
            <a:r>
              <a:rPr lang="en-US" sz="8000"/>
              <a:t>Questions</a:t>
            </a:r>
            <a:r>
              <a:rPr lang="en-US" sz="8000"/>
              <a:t>??</a:t>
            </a:r>
            <a:endParaRPr sz="8000"/>
          </a:p>
        </p:txBody>
      </p:sp>
      <p:sp>
        <p:nvSpPr>
          <p:cNvPr id="322" name="Google Shape;322;p20"/>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