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d215c8248_0_6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d215c8248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198925" y="387138"/>
            <a:ext cx="91440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Bite buddy bot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198917" y="4193492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Bayan Kassem</a:t>
            </a:r>
            <a:endParaRPr sz="2400"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Or Hasan</a:t>
            </a:r>
            <a:endParaRPr sz="2400"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Mohammad Imad</a:t>
            </a:r>
            <a:endParaRPr sz="2400"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742" y="2244738"/>
            <a:ext cx="4613261" cy="4613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1524000" y="285784"/>
            <a:ext cx="9144000" cy="1314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1524000" y="2782111"/>
            <a:ext cx="9144000" cy="247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You want to simply track your nutrition intakes without downloading applications.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you want to only view the nutrition values for your eaten food, without any sophisticated scientific information.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You want AI based advices corresponding to what you have eaten quickly.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1524000" y="285784"/>
            <a:ext cx="9144000" cy="1314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Future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1524000" y="2782111"/>
            <a:ext cx="9144000" cy="247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/>
              <a:t>Integrate the bot with groups so the whole family can track their nutrition values.</a:t>
            </a:r>
            <a:endParaRPr/>
          </a:p>
          <a:p>
            <a:pPr indent="-3238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/>
              <a:t>Challenges and achievements.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1524000" y="285784"/>
            <a:ext cx="9144000" cy="1314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1524000" y="2782111"/>
            <a:ext cx="9144000" cy="247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/>
              <a:t>Python</a:t>
            </a:r>
            <a:endParaRPr/>
          </a:p>
          <a:p>
            <a:pPr indent="-3238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/>
              <a:t>MongoDB</a:t>
            </a:r>
            <a:endParaRPr/>
          </a:p>
          <a:p>
            <a:pPr indent="-3238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/>
              <a:t>API’s: google-genai API, nutritionix API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1524000" y="285784"/>
            <a:ext cx="9144000" cy="1314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1524000" y="2782111"/>
            <a:ext cx="9144000" cy="247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/>
              <a:t>We learned how to work in a team.</a:t>
            </a:r>
            <a:endParaRPr/>
          </a:p>
          <a:p>
            <a:pPr indent="-3238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/>
              <a:t>We learned how to deal with deadlines, and to deliver products in time.</a:t>
            </a:r>
            <a:endParaRPr/>
          </a:p>
          <a:p>
            <a:pPr indent="-3238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/>
              <a:t>We tried our best to avoid git conflicts.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