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82" r:id="rId6"/>
    <p:sldId id="263" r:id="rId7"/>
    <p:sldId id="276" r:id="rId8"/>
    <p:sldId id="268" r:id="rId9"/>
    <p:sldId id="283" r:id="rId10"/>
    <p:sldId id="275" r:id="rId11"/>
    <p:sldId id="284" r:id="rId12"/>
    <p:sldId id="27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DD0"/>
    <a:srgbClr val="12705A"/>
    <a:srgbClr val="74C8CE"/>
    <a:srgbClr val="13252E"/>
    <a:srgbClr val="186A2D"/>
    <a:srgbClr val="0C2022"/>
    <a:srgbClr val="0F1823"/>
    <a:srgbClr val="173E41"/>
    <a:srgbClr val="183941"/>
    <a:srgbClr val="00B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74" y="744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2CF-41AE-A01F-A0D11D9A5E12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2CF-41AE-A01F-A0D11D9A5E12}"/>
              </c:ext>
            </c:extLst>
          </c:dPt>
          <c:dPt>
            <c:idx val="2"/>
            <c:bubble3D val="0"/>
            <c:spPr>
              <a:solidFill>
                <a:srgbClr val="B5316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2CF-41AE-A01F-A0D11D9A5E12}"/>
              </c:ext>
            </c:extLst>
          </c:dPt>
          <c:dPt>
            <c:idx val="3"/>
            <c:bubble3D val="0"/>
            <c:spPr>
              <a:solidFill>
                <a:srgbClr val="225B5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62CF-41AE-A01F-A0D11D9A5E12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2CF-41AE-A01F-A0D11D9A5E12}"/>
              </c:ext>
            </c:extLst>
          </c:dPt>
          <c:dPt>
            <c:idx val="5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62CF-41AE-A01F-A0D11D9A5E1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4618-4038-A304-DDCD13E9019C}"/>
              </c:ext>
            </c:extLst>
          </c:dPt>
          <c:cat>
            <c:strRef>
              <c:f>Sheet1!$A$2:$A$8</c:f>
              <c:strCache>
                <c:ptCount val="7"/>
                <c:pt idx="0">
                  <c:v>Median</c:v>
                </c:pt>
                <c:pt idx="1">
                  <c:v>Median&amp;Mask</c:v>
                </c:pt>
                <c:pt idx="2">
                  <c:v>Median + Dilation&amp;Erosion</c:v>
                </c:pt>
                <c:pt idx="3">
                  <c:v>Median&amp;Mask + Dilation&amp;Erosion</c:v>
                </c:pt>
                <c:pt idx="4">
                  <c:v>Dilation&amp;Erosion</c:v>
                </c:pt>
                <c:pt idx="5">
                  <c:v>5 Steps Filtering</c:v>
                </c:pt>
                <c:pt idx="6">
                  <c:v>6 Steps Filtering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0.28000000000000003</c:v>
                </c:pt>
                <c:pt idx="1">
                  <c:v>0.32</c:v>
                </c:pt>
                <c:pt idx="2">
                  <c:v>0.24</c:v>
                </c:pt>
                <c:pt idx="3">
                  <c:v>0.46</c:v>
                </c:pt>
                <c:pt idx="4">
                  <c:v>0.48</c:v>
                </c:pt>
                <c:pt idx="5">
                  <c:v>0.3</c:v>
                </c:pt>
                <c:pt idx="6">
                  <c:v>0.32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CF-41AE-A01F-A0D11D9A5E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6"/>
        <c:holeSize val="49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FA6989-81C0-4BA3-9498-7AE5281F8C48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474E28-7C93-4E01-A55F-9BEB6F60C89A}">
      <dgm:prSet phldrT="[Text]" custT="1"/>
      <dgm:spPr/>
      <dgm:t>
        <a:bodyPr/>
        <a:lstStyle/>
        <a:p>
          <a:r>
            <a:rPr lang="en-US" sz="1200" dirty="0" smtClean="0"/>
            <a:t>Filter Noise with Selected Method</a:t>
          </a:r>
          <a:endParaRPr lang="en-US" sz="1200" dirty="0"/>
        </a:p>
      </dgm:t>
    </dgm:pt>
    <dgm:pt modelId="{92FF3F41-F603-4B35-89EC-C19B11C92B59}" type="parTrans" cxnId="{ABB6846C-9933-452E-A33E-BC45A09B7998}">
      <dgm:prSet/>
      <dgm:spPr/>
      <dgm:t>
        <a:bodyPr/>
        <a:lstStyle/>
        <a:p>
          <a:endParaRPr lang="en-US"/>
        </a:p>
      </dgm:t>
    </dgm:pt>
    <dgm:pt modelId="{CD0E7B25-599D-475D-9043-D91C9C266546}" type="sibTrans" cxnId="{ABB6846C-9933-452E-A33E-BC45A09B7998}">
      <dgm:prSet/>
      <dgm:spPr/>
      <dgm:t>
        <a:bodyPr/>
        <a:lstStyle/>
        <a:p>
          <a:endParaRPr lang="en-US"/>
        </a:p>
      </dgm:t>
    </dgm:pt>
    <dgm:pt modelId="{C7DCEB9A-1076-4532-8F13-0DBBCE423F38}">
      <dgm:prSet phldrT="[Text]" custT="1"/>
      <dgm:spPr/>
      <dgm:t>
        <a:bodyPr/>
        <a:lstStyle/>
        <a:p>
          <a:r>
            <a:rPr lang="en-US" sz="1200" dirty="0" smtClean="0"/>
            <a:t>Send to API Model*</a:t>
          </a:r>
        </a:p>
      </dgm:t>
    </dgm:pt>
    <dgm:pt modelId="{BFB26B6D-B973-407D-A2E4-3126792E9393}" type="parTrans" cxnId="{30AE3ACC-7517-4C52-8474-6CDDEA8B0362}">
      <dgm:prSet/>
      <dgm:spPr/>
      <dgm:t>
        <a:bodyPr/>
        <a:lstStyle/>
        <a:p>
          <a:endParaRPr lang="en-US"/>
        </a:p>
      </dgm:t>
    </dgm:pt>
    <dgm:pt modelId="{F63F93F4-B5DD-4ACB-B767-E2A92E29EBB4}" type="sibTrans" cxnId="{30AE3ACC-7517-4C52-8474-6CDDEA8B0362}">
      <dgm:prSet/>
      <dgm:spPr/>
      <dgm:t>
        <a:bodyPr/>
        <a:lstStyle/>
        <a:p>
          <a:endParaRPr lang="en-US"/>
        </a:p>
      </dgm:t>
    </dgm:pt>
    <dgm:pt modelId="{E6AC4953-64C2-4FA9-B08C-F7EC3AB052E6}">
      <dgm:prSet phldrT="[Text]"/>
      <dgm:spPr/>
      <dgm:t>
        <a:bodyPr/>
        <a:lstStyle/>
        <a:p>
          <a:r>
            <a:rPr lang="en-US" dirty="0" smtClean="0"/>
            <a:t>Correct API Text Result</a:t>
          </a:r>
          <a:endParaRPr lang="en-US" dirty="0"/>
        </a:p>
      </dgm:t>
    </dgm:pt>
    <dgm:pt modelId="{C71F9DBB-CF8B-4A20-B639-F4AE0784D2CA}" type="parTrans" cxnId="{EA94BEAC-636C-42B6-B0EB-FAB7F66628FF}">
      <dgm:prSet/>
      <dgm:spPr/>
      <dgm:t>
        <a:bodyPr/>
        <a:lstStyle/>
        <a:p>
          <a:endParaRPr lang="en-US"/>
        </a:p>
      </dgm:t>
    </dgm:pt>
    <dgm:pt modelId="{7BFF5F00-60FE-45E8-B868-501509AA0CCF}" type="sibTrans" cxnId="{EA94BEAC-636C-42B6-B0EB-FAB7F66628FF}">
      <dgm:prSet/>
      <dgm:spPr/>
      <dgm:t>
        <a:bodyPr/>
        <a:lstStyle/>
        <a:p>
          <a:endParaRPr lang="en-US"/>
        </a:p>
      </dgm:t>
    </dgm:pt>
    <dgm:pt modelId="{FF06CCC3-2C23-4B1A-9F7C-63413EB4B5AC}">
      <dgm:prSet phldrT="[Text]"/>
      <dgm:spPr/>
      <dgm:t>
        <a:bodyPr/>
        <a:lstStyle/>
        <a:p>
          <a:r>
            <a:rPr lang="en-US" dirty="0" smtClean="0"/>
            <a:t>Check in the Site if the Result is Correct</a:t>
          </a:r>
          <a:endParaRPr lang="en-US" dirty="0"/>
        </a:p>
      </dgm:t>
    </dgm:pt>
    <dgm:pt modelId="{BDAB91B1-57F8-4C9D-A092-94CFD40EEA42}" type="parTrans" cxnId="{708C6F93-36C9-4F7A-942A-95B12D6DAD6F}">
      <dgm:prSet/>
      <dgm:spPr/>
      <dgm:t>
        <a:bodyPr/>
        <a:lstStyle/>
        <a:p>
          <a:endParaRPr lang="en-US"/>
        </a:p>
      </dgm:t>
    </dgm:pt>
    <dgm:pt modelId="{1A085091-16AA-470B-8C8E-4D2B3239F8B6}" type="sibTrans" cxnId="{708C6F93-36C9-4F7A-942A-95B12D6DAD6F}">
      <dgm:prSet/>
      <dgm:spPr/>
      <dgm:t>
        <a:bodyPr/>
        <a:lstStyle/>
        <a:p>
          <a:endParaRPr lang="en-US"/>
        </a:p>
      </dgm:t>
    </dgm:pt>
    <dgm:pt modelId="{8A99F8AD-7974-49F1-B9B4-836070403983}">
      <dgm:prSet phldrT="[Text]" custT="1"/>
      <dgm:spPr/>
      <dgm:t>
        <a:bodyPr/>
        <a:lstStyle/>
        <a:p>
          <a:r>
            <a:rPr lang="en-US" sz="1200" dirty="0" smtClean="0"/>
            <a:t>Save Results for Future ML Improvements</a:t>
          </a:r>
          <a:endParaRPr lang="en-US" sz="1200" dirty="0"/>
        </a:p>
      </dgm:t>
    </dgm:pt>
    <dgm:pt modelId="{98257822-E41F-46EA-9B7A-2980033B92EE}" type="parTrans" cxnId="{AEC344D0-B584-4527-9744-114DAFC53AFC}">
      <dgm:prSet/>
      <dgm:spPr/>
      <dgm:t>
        <a:bodyPr/>
        <a:lstStyle/>
        <a:p>
          <a:endParaRPr lang="en-US"/>
        </a:p>
      </dgm:t>
    </dgm:pt>
    <dgm:pt modelId="{853ABD17-01F0-4E72-A94C-4B94E68FBF16}" type="sibTrans" cxnId="{AEC344D0-B584-4527-9744-114DAFC53AFC}">
      <dgm:prSet/>
      <dgm:spPr/>
      <dgm:t>
        <a:bodyPr/>
        <a:lstStyle/>
        <a:p>
          <a:endParaRPr lang="en-US"/>
        </a:p>
      </dgm:t>
    </dgm:pt>
    <dgm:pt modelId="{5B672999-A0F4-49CC-81C4-86D8587B0DF2}">
      <dgm:prSet/>
      <dgm:spPr/>
      <dgm:t>
        <a:bodyPr/>
        <a:lstStyle/>
        <a:p>
          <a:r>
            <a:rPr lang="en-US" b="1" dirty="0" smtClean="0"/>
            <a:t>Screenshot the Captcha</a:t>
          </a:r>
          <a:endParaRPr lang="en-US" b="1" dirty="0"/>
        </a:p>
      </dgm:t>
    </dgm:pt>
    <dgm:pt modelId="{C5575C35-64E5-418F-B254-C9B47EECF852}" type="parTrans" cxnId="{8334A6FC-7482-43F5-833F-47186B6FC109}">
      <dgm:prSet/>
      <dgm:spPr/>
      <dgm:t>
        <a:bodyPr/>
        <a:lstStyle/>
        <a:p>
          <a:endParaRPr lang="en-US"/>
        </a:p>
      </dgm:t>
    </dgm:pt>
    <dgm:pt modelId="{67AF1790-8BD4-4FA9-BE01-4A19DEA0B2DB}" type="sibTrans" cxnId="{8334A6FC-7482-43F5-833F-47186B6FC109}">
      <dgm:prSet/>
      <dgm:spPr/>
      <dgm:t>
        <a:bodyPr/>
        <a:lstStyle/>
        <a:p>
          <a:endParaRPr lang="en-US"/>
        </a:p>
      </dgm:t>
    </dgm:pt>
    <dgm:pt modelId="{0B42568E-7C20-4412-B003-3A0D381BB085}" type="pres">
      <dgm:prSet presAssocID="{64FA6989-81C0-4BA3-9498-7AE5281F8C4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507520-D28F-4204-AA31-7FB1D2A2E229}" type="pres">
      <dgm:prSet presAssocID="{9B474E28-7C93-4E01-A55F-9BEB6F60C89A}" presName="dummy" presStyleCnt="0"/>
      <dgm:spPr/>
    </dgm:pt>
    <dgm:pt modelId="{921A0522-A296-4D82-995E-149D3E92F0AE}" type="pres">
      <dgm:prSet presAssocID="{9B474E28-7C93-4E01-A55F-9BEB6F60C89A}" presName="node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62921C-D37F-4376-909E-20079B71EAA9}" type="pres">
      <dgm:prSet presAssocID="{CD0E7B25-599D-475D-9043-D91C9C266546}" presName="sibTrans" presStyleLbl="node1" presStyleIdx="0" presStyleCnt="6"/>
      <dgm:spPr/>
      <dgm:t>
        <a:bodyPr/>
        <a:lstStyle/>
        <a:p>
          <a:endParaRPr lang="en-US"/>
        </a:p>
      </dgm:t>
    </dgm:pt>
    <dgm:pt modelId="{FD2AB67A-49ED-4C77-872D-A49732EEBF1E}" type="pres">
      <dgm:prSet presAssocID="{C7DCEB9A-1076-4532-8F13-0DBBCE423F38}" presName="dummy" presStyleCnt="0"/>
      <dgm:spPr/>
    </dgm:pt>
    <dgm:pt modelId="{AA100EC5-A2E2-4222-8894-EDDF641F247D}" type="pres">
      <dgm:prSet presAssocID="{C7DCEB9A-1076-4532-8F13-0DBBCE423F38}" presName="node" presStyleLbl="revTx" presStyleIdx="1" presStyleCnt="6" custScaleX="1165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963787-6B05-48BB-9FC9-9814F2F79943}" type="pres">
      <dgm:prSet presAssocID="{F63F93F4-B5DD-4ACB-B767-E2A92E29EBB4}" presName="sibTrans" presStyleLbl="node1" presStyleIdx="1" presStyleCnt="6"/>
      <dgm:spPr/>
      <dgm:t>
        <a:bodyPr/>
        <a:lstStyle/>
        <a:p>
          <a:endParaRPr lang="en-US"/>
        </a:p>
      </dgm:t>
    </dgm:pt>
    <dgm:pt modelId="{2522CC5E-5740-4DCA-AF18-AD341C775DCD}" type="pres">
      <dgm:prSet presAssocID="{E6AC4953-64C2-4FA9-B08C-F7EC3AB052E6}" presName="dummy" presStyleCnt="0"/>
      <dgm:spPr/>
    </dgm:pt>
    <dgm:pt modelId="{F47878F9-C7FD-49A6-9FA8-A87BF42D20F0}" type="pres">
      <dgm:prSet presAssocID="{E6AC4953-64C2-4FA9-B08C-F7EC3AB052E6}" presName="node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CDF2AF-3177-40E6-8A51-2E5609832DB6}" type="pres">
      <dgm:prSet presAssocID="{7BFF5F00-60FE-45E8-B868-501509AA0CCF}" presName="sibTrans" presStyleLbl="node1" presStyleIdx="2" presStyleCnt="6"/>
      <dgm:spPr/>
      <dgm:t>
        <a:bodyPr/>
        <a:lstStyle/>
        <a:p>
          <a:endParaRPr lang="en-US"/>
        </a:p>
      </dgm:t>
    </dgm:pt>
    <dgm:pt modelId="{C1807F7F-FE78-4521-818B-AD30DEC00DAF}" type="pres">
      <dgm:prSet presAssocID="{FF06CCC3-2C23-4B1A-9F7C-63413EB4B5AC}" presName="dummy" presStyleCnt="0"/>
      <dgm:spPr/>
    </dgm:pt>
    <dgm:pt modelId="{C53C0DC1-C99C-4484-8F33-E794866EC874}" type="pres">
      <dgm:prSet presAssocID="{FF06CCC3-2C23-4B1A-9F7C-63413EB4B5AC}" presName="node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8ADB41-5439-4073-9296-EE8D8C5193D4}" type="pres">
      <dgm:prSet presAssocID="{1A085091-16AA-470B-8C8E-4D2B3239F8B6}" presName="sibTrans" presStyleLbl="node1" presStyleIdx="3" presStyleCnt="6"/>
      <dgm:spPr/>
      <dgm:t>
        <a:bodyPr/>
        <a:lstStyle/>
        <a:p>
          <a:endParaRPr lang="en-US"/>
        </a:p>
      </dgm:t>
    </dgm:pt>
    <dgm:pt modelId="{2B65D7A0-24B2-442B-A9E7-C07B0E87589E}" type="pres">
      <dgm:prSet presAssocID="{8A99F8AD-7974-49F1-B9B4-836070403983}" presName="dummy" presStyleCnt="0"/>
      <dgm:spPr/>
    </dgm:pt>
    <dgm:pt modelId="{B37A0187-5881-4023-BACA-D3CC64AE4F9E}" type="pres">
      <dgm:prSet presAssocID="{8A99F8AD-7974-49F1-B9B4-836070403983}" presName="node" presStyleLbl="revTx" presStyleIdx="4" presStyleCnt="6" custScaleX="1361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8A4EC8-61EB-4F8D-8719-5E75D357132F}" type="pres">
      <dgm:prSet presAssocID="{853ABD17-01F0-4E72-A94C-4B94E68FBF16}" presName="sibTrans" presStyleLbl="node1" presStyleIdx="4" presStyleCnt="6"/>
      <dgm:spPr/>
      <dgm:t>
        <a:bodyPr/>
        <a:lstStyle/>
        <a:p>
          <a:endParaRPr lang="en-US"/>
        </a:p>
      </dgm:t>
    </dgm:pt>
    <dgm:pt modelId="{ABB53C61-6FAF-439D-9DCF-F3D9DAC83D3D}" type="pres">
      <dgm:prSet presAssocID="{5B672999-A0F4-49CC-81C4-86D8587B0DF2}" presName="dummy" presStyleCnt="0"/>
      <dgm:spPr/>
    </dgm:pt>
    <dgm:pt modelId="{759A65D2-B976-4E24-B89D-31B7F55DA3FB}" type="pres">
      <dgm:prSet presAssocID="{5B672999-A0F4-49CC-81C4-86D8587B0DF2}" presName="node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7339BE-E5D0-4179-9E5E-20DFF056F6AD}" type="pres">
      <dgm:prSet presAssocID="{67AF1790-8BD4-4FA9-BE01-4A19DEA0B2DB}" presName="sibTrans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FF61AD96-8F58-4898-BDFA-F5EC4C477E72}" type="presOf" srcId="{1A085091-16AA-470B-8C8E-4D2B3239F8B6}" destId="{8D8ADB41-5439-4073-9296-EE8D8C5193D4}" srcOrd="0" destOrd="0" presId="urn:microsoft.com/office/officeart/2005/8/layout/cycle1"/>
    <dgm:cxn modelId="{FFB71412-9F46-43CA-AA16-5E5F0302A93E}" type="presOf" srcId="{FF06CCC3-2C23-4B1A-9F7C-63413EB4B5AC}" destId="{C53C0DC1-C99C-4484-8F33-E794866EC874}" srcOrd="0" destOrd="0" presId="urn:microsoft.com/office/officeart/2005/8/layout/cycle1"/>
    <dgm:cxn modelId="{CB25A6B7-CCEC-4FF8-AE3A-B7514ECF4628}" type="presOf" srcId="{7BFF5F00-60FE-45E8-B868-501509AA0CCF}" destId="{D8CDF2AF-3177-40E6-8A51-2E5609832DB6}" srcOrd="0" destOrd="0" presId="urn:microsoft.com/office/officeart/2005/8/layout/cycle1"/>
    <dgm:cxn modelId="{30AE3ACC-7517-4C52-8474-6CDDEA8B0362}" srcId="{64FA6989-81C0-4BA3-9498-7AE5281F8C48}" destId="{C7DCEB9A-1076-4532-8F13-0DBBCE423F38}" srcOrd="1" destOrd="0" parTransId="{BFB26B6D-B973-407D-A2E4-3126792E9393}" sibTransId="{F63F93F4-B5DD-4ACB-B767-E2A92E29EBB4}"/>
    <dgm:cxn modelId="{EA94BEAC-636C-42B6-B0EB-FAB7F66628FF}" srcId="{64FA6989-81C0-4BA3-9498-7AE5281F8C48}" destId="{E6AC4953-64C2-4FA9-B08C-F7EC3AB052E6}" srcOrd="2" destOrd="0" parTransId="{C71F9DBB-CF8B-4A20-B639-F4AE0784D2CA}" sibTransId="{7BFF5F00-60FE-45E8-B868-501509AA0CCF}"/>
    <dgm:cxn modelId="{22C2E769-B1B2-4298-9A40-292395198FFE}" type="presOf" srcId="{CD0E7B25-599D-475D-9043-D91C9C266546}" destId="{1A62921C-D37F-4376-909E-20079B71EAA9}" srcOrd="0" destOrd="0" presId="urn:microsoft.com/office/officeart/2005/8/layout/cycle1"/>
    <dgm:cxn modelId="{E98A97AA-902A-4BD9-B9D0-9555D5318B1E}" type="presOf" srcId="{853ABD17-01F0-4E72-A94C-4B94E68FBF16}" destId="{818A4EC8-61EB-4F8D-8719-5E75D357132F}" srcOrd="0" destOrd="0" presId="urn:microsoft.com/office/officeart/2005/8/layout/cycle1"/>
    <dgm:cxn modelId="{C890B16B-630D-43A7-BD2E-2732C81A916D}" type="presOf" srcId="{F63F93F4-B5DD-4ACB-B767-E2A92E29EBB4}" destId="{96963787-6B05-48BB-9FC9-9814F2F79943}" srcOrd="0" destOrd="0" presId="urn:microsoft.com/office/officeart/2005/8/layout/cycle1"/>
    <dgm:cxn modelId="{708C6F93-36C9-4F7A-942A-95B12D6DAD6F}" srcId="{64FA6989-81C0-4BA3-9498-7AE5281F8C48}" destId="{FF06CCC3-2C23-4B1A-9F7C-63413EB4B5AC}" srcOrd="3" destOrd="0" parTransId="{BDAB91B1-57F8-4C9D-A092-94CFD40EEA42}" sibTransId="{1A085091-16AA-470B-8C8E-4D2B3239F8B6}"/>
    <dgm:cxn modelId="{AEC344D0-B584-4527-9744-114DAFC53AFC}" srcId="{64FA6989-81C0-4BA3-9498-7AE5281F8C48}" destId="{8A99F8AD-7974-49F1-B9B4-836070403983}" srcOrd="4" destOrd="0" parTransId="{98257822-E41F-46EA-9B7A-2980033B92EE}" sibTransId="{853ABD17-01F0-4E72-A94C-4B94E68FBF16}"/>
    <dgm:cxn modelId="{FF2B5F8F-1D48-4737-B8E4-A9E296B55EDE}" type="presOf" srcId="{64FA6989-81C0-4BA3-9498-7AE5281F8C48}" destId="{0B42568E-7C20-4412-B003-3A0D381BB085}" srcOrd="0" destOrd="0" presId="urn:microsoft.com/office/officeart/2005/8/layout/cycle1"/>
    <dgm:cxn modelId="{ABB6846C-9933-452E-A33E-BC45A09B7998}" srcId="{64FA6989-81C0-4BA3-9498-7AE5281F8C48}" destId="{9B474E28-7C93-4E01-A55F-9BEB6F60C89A}" srcOrd="0" destOrd="0" parTransId="{92FF3F41-F603-4B35-89EC-C19B11C92B59}" sibTransId="{CD0E7B25-599D-475D-9043-D91C9C266546}"/>
    <dgm:cxn modelId="{8334A6FC-7482-43F5-833F-47186B6FC109}" srcId="{64FA6989-81C0-4BA3-9498-7AE5281F8C48}" destId="{5B672999-A0F4-49CC-81C4-86D8587B0DF2}" srcOrd="5" destOrd="0" parTransId="{C5575C35-64E5-418F-B254-C9B47EECF852}" sibTransId="{67AF1790-8BD4-4FA9-BE01-4A19DEA0B2DB}"/>
    <dgm:cxn modelId="{C5C264D3-5979-435B-8DAD-3839CE9F402D}" type="presOf" srcId="{E6AC4953-64C2-4FA9-B08C-F7EC3AB052E6}" destId="{F47878F9-C7FD-49A6-9FA8-A87BF42D20F0}" srcOrd="0" destOrd="0" presId="urn:microsoft.com/office/officeart/2005/8/layout/cycle1"/>
    <dgm:cxn modelId="{43CEEA7E-C34E-4F4A-8813-A5D13D38DDB9}" type="presOf" srcId="{8A99F8AD-7974-49F1-B9B4-836070403983}" destId="{B37A0187-5881-4023-BACA-D3CC64AE4F9E}" srcOrd="0" destOrd="0" presId="urn:microsoft.com/office/officeart/2005/8/layout/cycle1"/>
    <dgm:cxn modelId="{A18006E0-EFE3-447A-B7C7-D931A10D8653}" type="presOf" srcId="{5B672999-A0F4-49CC-81C4-86D8587B0DF2}" destId="{759A65D2-B976-4E24-B89D-31B7F55DA3FB}" srcOrd="0" destOrd="0" presId="urn:microsoft.com/office/officeart/2005/8/layout/cycle1"/>
    <dgm:cxn modelId="{F1E5530C-F688-4CF2-B16E-ED49D3730DEE}" type="presOf" srcId="{C7DCEB9A-1076-4532-8F13-0DBBCE423F38}" destId="{AA100EC5-A2E2-4222-8894-EDDF641F247D}" srcOrd="0" destOrd="0" presId="urn:microsoft.com/office/officeart/2005/8/layout/cycle1"/>
    <dgm:cxn modelId="{71D18142-1847-499C-A010-2C768664B95A}" type="presOf" srcId="{67AF1790-8BD4-4FA9-BE01-4A19DEA0B2DB}" destId="{CC7339BE-E5D0-4179-9E5E-20DFF056F6AD}" srcOrd="0" destOrd="0" presId="urn:microsoft.com/office/officeart/2005/8/layout/cycle1"/>
    <dgm:cxn modelId="{7B026A45-10AF-493E-866A-C23EDE8C8675}" type="presOf" srcId="{9B474E28-7C93-4E01-A55F-9BEB6F60C89A}" destId="{921A0522-A296-4D82-995E-149D3E92F0AE}" srcOrd="0" destOrd="0" presId="urn:microsoft.com/office/officeart/2005/8/layout/cycle1"/>
    <dgm:cxn modelId="{5799BA7D-497C-4F9F-8899-F5119B054362}" type="presParOf" srcId="{0B42568E-7C20-4412-B003-3A0D381BB085}" destId="{EB507520-D28F-4204-AA31-7FB1D2A2E229}" srcOrd="0" destOrd="0" presId="urn:microsoft.com/office/officeart/2005/8/layout/cycle1"/>
    <dgm:cxn modelId="{A7D2BE64-FFF5-45AE-80A8-9EE275681BBF}" type="presParOf" srcId="{0B42568E-7C20-4412-B003-3A0D381BB085}" destId="{921A0522-A296-4D82-995E-149D3E92F0AE}" srcOrd="1" destOrd="0" presId="urn:microsoft.com/office/officeart/2005/8/layout/cycle1"/>
    <dgm:cxn modelId="{05393E4B-7A46-4749-A567-1544819A34B7}" type="presParOf" srcId="{0B42568E-7C20-4412-B003-3A0D381BB085}" destId="{1A62921C-D37F-4376-909E-20079B71EAA9}" srcOrd="2" destOrd="0" presId="urn:microsoft.com/office/officeart/2005/8/layout/cycle1"/>
    <dgm:cxn modelId="{95489105-9366-4D30-9ABE-CC2BE835DDB8}" type="presParOf" srcId="{0B42568E-7C20-4412-B003-3A0D381BB085}" destId="{FD2AB67A-49ED-4C77-872D-A49732EEBF1E}" srcOrd="3" destOrd="0" presId="urn:microsoft.com/office/officeart/2005/8/layout/cycle1"/>
    <dgm:cxn modelId="{13784288-13A8-4508-8237-BABDD895EC71}" type="presParOf" srcId="{0B42568E-7C20-4412-B003-3A0D381BB085}" destId="{AA100EC5-A2E2-4222-8894-EDDF641F247D}" srcOrd="4" destOrd="0" presId="urn:microsoft.com/office/officeart/2005/8/layout/cycle1"/>
    <dgm:cxn modelId="{9C573D1F-C96B-490F-B4D2-E34AFED1AC01}" type="presParOf" srcId="{0B42568E-7C20-4412-B003-3A0D381BB085}" destId="{96963787-6B05-48BB-9FC9-9814F2F79943}" srcOrd="5" destOrd="0" presId="urn:microsoft.com/office/officeart/2005/8/layout/cycle1"/>
    <dgm:cxn modelId="{25D1A08D-B0C1-4357-8106-3C2574A518EE}" type="presParOf" srcId="{0B42568E-7C20-4412-B003-3A0D381BB085}" destId="{2522CC5E-5740-4DCA-AF18-AD341C775DCD}" srcOrd="6" destOrd="0" presId="urn:microsoft.com/office/officeart/2005/8/layout/cycle1"/>
    <dgm:cxn modelId="{F1F979CF-1740-4C83-AA36-D09357DD90FC}" type="presParOf" srcId="{0B42568E-7C20-4412-B003-3A0D381BB085}" destId="{F47878F9-C7FD-49A6-9FA8-A87BF42D20F0}" srcOrd="7" destOrd="0" presId="urn:microsoft.com/office/officeart/2005/8/layout/cycle1"/>
    <dgm:cxn modelId="{758D7820-F502-4C3C-AC15-194140B966AF}" type="presParOf" srcId="{0B42568E-7C20-4412-B003-3A0D381BB085}" destId="{D8CDF2AF-3177-40E6-8A51-2E5609832DB6}" srcOrd="8" destOrd="0" presId="urn:microsoft.com/office/officeart/2005/8/layout/cycle1"/>
    <dgm:cxn modelId="{688AAC47-2B2A-4E77-965F-6780132D0262}" type="presParOf" srcId="{0B42568E-7C20-4412-B003-3A0D381BB085}" destId="{C1807F7F-FE78-4521-818B-AD30DEC00DAF}" srcOrd="9" destOrd="0" presId="urn:microsoft.com/office/officeart/2005/8/layout/cycle1"/>
    <dgm:cxn modelId="{5BC3347D-E45E-4622-90A2-8458B975878A}" type="presParOf" srcId="{0B42568E-7C20-4412-B003-3A0D381BB085}" destId="{C53C0DC1-C99C-4484-8F33-E794866EC874}" srcOrd="10" destOrd="0" presId="urn:microsoft.com/office/officeart/2005/8/layout/cycle1"/>
    <dgm:cxn modelId="{77F8FD11-4CBF-4982-A096-516B1A54CF83}" type="presParOf" srcId="{0B42568E-7C20-4412-B003-3A0D381BB085}" destId="{8D8ADB41-5439-4073-9296-EE8D8C5193D4}" srcOrd="11" destOrd="0" presId="urn:microsoft.com/office/officeart/2005/8/layout/cycle1"/>
    <dgm:cxn modelId="{2E3A4F75-E1F4-47D1-8E48-BCDBADB26244}" type="presParOf" srcId="{0B42568E-7C20-4412-B003-3A0D381BB085}" destId="{2B65D7A0-24B2-442B-A9E7-C07B0E87589E}" srcOrd="12" destOrd="0" presId="urn:microsoft.com/office/officeart/2005/8/layout/cycle1"/>
    <dgm:cxn modelId="{3A444E6C-92EA-4562-B4D8-9E66123D8FEE}" type="presParOf" srcId="{0B42568E-7C20-4412-B003-3A0D381BB085}" destId="{B37A0187-5881-4023-BACA-D3CC64AE4F9E}" srcOrd="13" destOrd="0" presId="urn:microsoft.com/office/officeart/2005/8/layout/cycle1"/>
    <dgm:cxn modelId="{AD23D1A9-E8C8-4FDF-BFC5-6BB2E8358460}" type="presParOf" srcId="{0B42568E-7C20-4412-B003-3A0D381BB085}" destId="{818A4EC8-61EB-4F8D-8719-5E75D357132F}" srcOrd="14" destOrd="0" presId="urn:microsoft.com/office/officeart/2005/8/layout/cycle1"/>
    <dgm:cxn modelId="{127D9559-7491-4586-B0AD-4BE532BEFAB0}" type="presParOf" srcId="{0B42568E-7C20-4412-B003-3A0D381BB085}" destId="{ABB53C61-6FAF-439D-9DCF-F3D9DAC83D3D}" srcOrd="15" destOrd="0" presId="urn:microsoft.com/office/officeart/2005/8/layout/cycle1"/>
    <dgm:cxn modelId="{64D18ED3-527B-4577-AA46-5360F0E58F9F}" type="presParOf" srcId="{0B42568E-7C20-4412-B003-3A0D381BB085}" destId="{759A65D2-B976-4E24-B89D-31B7F55DA3FB}" srcOrd="16" destOrd="0" presId="urn:microsoft.com/office/officeart/2005/8/layout/cycle1"/>
    <dgm:cxn modelId="{764D4DA2-6193-4822-982A-FCD1D4F551D9}" type="presParOf" srcId="{0B42568E-7C20-4412-B003-3A0D381BB085}" destId="{CC7339BE-E5D0-4179-9E5E-20DFF056F6AD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A0522-A296-4D82-995E-149D3E92F0AE}">
      <dsp:nvSpPr>
        <dsp:cNvPr id="0" name=""/>
        <dsp:cNvSpPr/>
      </dsp:nvSpPr>
      <dsp:spPr>
        <a:xfrm>
          <a:off x="3443005" y="9960"/>
          <a:ext cx="794052" cy="794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Filter Noise with Selected Method</a:t>
          </a:r>
          <a:endParaRPr lang="en-US" sz="1200" kern="1200" dirty="0"/>
        </a:p>
      </dsp:txBody>
      <dsp:txXfrm>
        <a:off x="3443005" y="9960"/>
        <a:ext cx="794052" cy="794052"/>
      </dsp:txXfrm>
    </dsp:sp>
    <dsp:sp modelId="{1A62921C-D37F-4376-909E-20079B71EAA9}">
      <dsp:nvSpPr>
        <dsp:cNvPr id="0" name=""/>
        <dsp:cNvSpPr/>
      </dsp:nvSpPr>
      <dsp:spPr>
        <a:xfrm>
          <a:off x="1011980" y="1633"/>
          <a:ext cx="3882564" cy="3882564"/>
        </a:xfrm>
        <a:prstGeom prst="circularArrow">
          <a:avLst>
            <a:gd name="adj1" fmla="val 3988"/>
            <a:gd name="adj2" fmla="val 250168"/>
            <a:gd name="adj3" fmla="val 20573677"/>
            <a:gd name="adj4" fmla="val 18982452"/>
            <a:gd name="adj5" fmla="val 46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100EC5-A2E2-4222-8894-EDDF641F247D}">
      <dsp:nvSpPr>
        <dsp:cNvPr id="0" name=""/>
        <dsp:cNvSpPr/>
      </dsp:nvSpPr>
      <dsp:spPr>
        <a:xfrm>
          <a:off x="4263939" y="1545889"/>
          <a:ext cx="925722" cy="794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Send to API Model*</a:t>
          </a:r>
        </a:p>
      </dsp:txBody>
      <dsp:txXfrm>
        <a:off x="4263939" y="1545889"/>
        <a:ext cx="925722" cy="794052"/>
      </dsp:txXfrm>
    </dsp:sp>
    <dsp:sp modelId="{96963787-6B05-48BB-9FC9-9814F2F79943}">
      <dsp:nvSpPr>
        <dsp:cNvPr id="0" name=""/>
        <dsp:cNvSpPr/>
      </dsp:nvSpPr>
      <dsp:spPr>
        <a:xfrm>
          <a:off x="1011980" y="1633"/>
          <a:ext cx="3882564" cy="3882564"/>
        </a:xfrm>
        <a:prstGeom prst="circularArrow">
          <a:avLst>
            <a:gd name="adj1" fmla="val 3988"/>
            <a:gd name="adj2" fmla="val 250168"/>
            <a:gd name="adj3" fmla="val 2367380"/>
            <a:gd name="adj4" fmla="val 776155"/>
            <a:gd name="adj5" fmla="val 46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878F9-C7FD-49A6-9FA8-A87BF42D20F0}">
      <dsp:nvSpPr>
        <dsp:cNvPr id="0" name=""/>
        <dsp:cNvSpPr/>
      </dsp:nvSpPr>
      <dsp:spPr>
        <a:xfrm>
          <a:off x="3443005" y="3081818"/>
          <a:ext cx="794052" cy="794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Correct API Text Result</a:t>
          </a:r>
          <a:endParaRPr lang="en-US" sz="1200" kern="1200" dirty="0"/>
        </a:p>
      </dsp:txBody>
      <dsp:txXfrm>
        <a:off x="3443005" y="3081818"/>
        <a:ext cx="794052" cy="794052"/>
      </dsp:txXfrm>
    </dsp:sp>
    <dsp:sp modelId="{D8CDF2AF-3177-40E6-8A51-2E5609832DB6}">
      <dsp:nvSpPr>
        <dsp:cNvPr id="0" name=""/>
        <dsp:cNvSpPr/>
      </dsp:nvSpPr>
      <dsp:spPr>
        <a:xfrm>
          <a:off x="1011980" y="1633"/>
          <a:ext cx="3882564" cy="3882564"/>
        </a:xfrm>
        <a:prstGeom prst="circularArrow">
          <a:avLst>
            <a:gd name="adj1" fmla="val 3988"/>
            <a:gd name="adj2" fmla="val 250168"/>
            <a:gd name="adj3" fmla="val 6111625"/>
            <a:gd name="adj4" fmla="val 4438207"/>
            <a:gd name="adj5" fmla="val 46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3C0DC1-C99C-4484-8F33-E794866EC874}">
      <dsp:nvSpPr>
        <dsp:cNvPr id="0" name=""/>
        <dsp:cNvSpPr/>
      </dsp:nvSpPr>
      <dsp:spPr>
        <a:xfrm>
          <a:off x="1669466" y="3081818"/>
          <a:ext cx="794052" cy="794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Check in the Site if the Result is Correct</a:t>
          </a:r>
          <a:endParaRPr lang="en-US" sz="1200" kern="1200" dirty="0"/>
        </a:p>
      </dsp:txBody>
      <dsp:txXfrm>
        <a:off x="1669466" y="3081818"/>
        <a:ext cx="794052" cy="794052"/>
      </dsp:txXfrm>
    </dsp:sp>
    <dsp:sp modelId="{8D8ADB41-5439-4073-9296-EE8D8C5193D4}">
      <dsp:nvSpPr>
        <dsp:cNvPr id="0" name=""/>
        <dsp:cNvSpPr/>
      </dsp:nvSpPr>
      <dsp:spPr>
        <a:xfrm>
          <a:off x="1011980" y="1633"/>
          <a:ext cx="3882564" cy="3882564"/>
        </a:xfrm>
        <a:prstGeom prst="circularArrow">
          <a:avLst>
            <a:gd name="adj1" fmla="val 3988"/>
            <a:gd name="adj2" fmla="val 250168"/>
            <a:gd name="adj3" fmla="val 9773677"/>
            <a:gd name="adj4" fmla="val 8182452"/>
            <a:gd name="adj5" fmla="val 46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7A0187-5881-4023-BACA-D3CC64AE4F9E}">
      <dsp:nvSpPr>
        <dsp:cNvPr id="0" name=""/>
        <dsp:cNvSpPr/>
      </dsp:nvSpPr>
      <dsp:spPr>
        <a:xfrm>
          <a:off x="639084" y="1545889"/>
          <a:ext cx="1081277" cy="794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Save Results for Future ML Improvements</a:t>
          </a:r>
          <a:endParaRPr lang="en-US" sz="1200" kern="1200" dirty="0"/>
        </a:p>
      </dsp:txBody>
      <dsp:txXfrm>
        <a:off x="639084" y="1545889"/>
        <a:ext cx="1081277" cy="794052"/>
      </dsp:txXfrm>
    </dsp:sp>
    <dsp:sp modelId="{818A4EC8-61EB-4F8D-8719-5E75D357132F}">
      <dsp:nvSpPr>
        <dsp:cNvPr id="0" name=""/>
        <dsp:cNvSpPr/>
      </dsp:nvSpPr>
      <dsp:spPr>
        <a:xfrm>
          <a:off x="1011980" y="1633"/>
          <a:ext cx="3882564" cy="3882564"/>
        </a:xfrm>
        <a:prstGeom prst="circularArrow">
          <a:avLst>
            <a:gd name="adj1" fmla="val 3988"/>
            <a:gd name="adj2" fmla="val 250168"/>
            <a:gd name="adj3" fmla="val 13167380"/>
            <a:gd name="adj4" fmla="val 11576155"/>
            <a:gd name="adj5" fmla="val 46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9A65D2-B976-4E24-B89D-31B7F55DA3FB}">
      <dsp:nvSpPr>
        <dsp:cNvPr id="0" name=""/>
        <dsp:cNvSpPr/>
      </dsp:nvSpPr>
      <dsp:spPr>
        <a:xfrm>
          <a:off x="1669466" y="9960"/>
          <a:ext cx="794052" cy="794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Screenshot the Captcha</a:t>
          </a:r>
          <a:endParaRPr lang="en-US" sz="1200" b="1" kern="1200" dirty="0"/>
        </a:p>
      </dsp:txBody>
      <dsp:txXfrm>
        <a:off x="1669466" y="9960"/>
        <a:ext cx="794052" cy="794052"/>
      </dsp:txXfrm>
    </dsp:sp>
    <dsp:sp modelId="{CC7339BE-E5D0-4179-9E5E-20DFF056F6AD}">
      <dsp:nvSpPr>
        <dsp:cNvPr id="0" name=""/>
        <dsp:cNvSpPr/>
      </dsp:nvSpPr>
      <dsp:spPr>
        <a:xfrm>
          <a:off x="1011980" y="1633"/>
          <a:ext cx="3882564" cy="3882564"/>
        </a:xfrm>
        <a:prstGeom prst="circularArrow">
          <a:avLst>
            <a:gd name="adj1" fmla="val 3988"/>
            <a:gd name="adj2" fmla="val 250168"/>
            <a:gd name="adj3" fmla="val 16911625"/>
            <a:gd name="adj4" fmla="val 15238207"/>
            <a:gd name="adj5" fmla="val 46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en-US" smtClean="0"/>
              <a:t>05-Mar-24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en-US" noProof="0" smtClean="0"/>
              <a:t>05-Mar-24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TIMELINE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+7 888 999-000-11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Website: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www.vanarsdelltd.com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APPENDIX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TESTIMONIALS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102DC0-E499-4C34-9CD9-CDABF7108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819" y="2355057"/>
            <a:ext cx="9250363" cy="2147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45300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92" r:id="rId36"/>
    <p:sldLayoutId id="2147483689" r:id="rId37"/>
  </p:sldLayoutIdLst>
  <p:hf hdr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smtClean="0"/>
              <a:t>Captcha Analyzer</a:t>
            </a:r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Picture to Text</a:t>
            </a:r>
            <a:endParaRPr lang="ru-RU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 txBox="1">
            <a:spLocks/>
          </p:cNvSpPr>
          <p:nvPr/>
        </p:nvSpPr>
        <p:spPr>
          <a:xfrm>
            <a:off x="1524000" y="5534876"/>
            <a:ext cx="9144000" cy="4597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1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Segoe UI Semibold" panose="020B0702040204020203" pitchFamily="34" charset="0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2">
                    <a:lumMod val="65000"/>
                  </a:schemeClr>
                </a:solidFill>
              </a:rPr>
              <a:t>Or Hasan</a:t>
            </a:r>
            <a:endParaRPr lang="ru-RU" dirty="0">
              <a:solidFill>
                <a:schemeClr val="bg2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Tested Website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1"/>
          <a:stretch/>
        </p:blipFill>
        <p:spPr>
          <a:xfrm>
            <a:off x="1809152" y="2390775"/>
            <a:ext cx="8573696" cy="270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FA9230-37E2-4CEB-A3E5-B704CE273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1875" y="707529"/>
            <a:ext cx="4033275" cy="569086"/>
          </a:xfrm>
        </p:spPr>
        <p:txBody>
          <a:bodyPr/>
          <a:lstStyle/>
          <a:p>
            <a:pPr algn="l"/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C46A248-3DD2-4083-A410-269D3C38BC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2591E4E-87B2-4D64-B582-FBD4968920C5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Get Browser Cookies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2433E8-0DB5-41D8-8B35-D76C17922FE5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Return the ZHE &amp; PHPSESSID to the calling program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0DE6855-935C-4D9C-A6CA-A30ED4BC73A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BECA94-5E25-4E6D-A58C-7792A89CED7C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/>
          <a:lstStyle/>
          <a:p>
            <a:pPr algn="l" rtl="0"/>
            <a:r>
              <a:rPr lang="en-US" dirty="0" smtClean="0"/>
              <a:t>Run Main Program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A32FF73-A652-43C6-96BD-425851F591BC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The running program will no longer need the captcha authorization to run, even from another browser and without Selenium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D95F8-281D-4A11-99F2-9795C526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3AE2A4-3957-4B28-BF08-92D47AFB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03.2024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638" cy="5858693"/>
          </a:xfrm>
          <a:prstGeom prst="rect">
            <a:avLst/>
          </a:prstGeom>
        </p:spPr>
      </p:pic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1110759666"/>
              </p:ext>
            </p:extLst>
          </p:nvPr>
        </p:nvGraphicFramePr>
        <p:xfrm>
          <a:off x="-609005" y="1312292"/>
          <a:ext cx="5828747" cy="3885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BE0DA3-3A03-418B-B7CF-0D4107499B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816164" y="2760518"/>
            <a:ext cx="978408" cy="978408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6200" y="6449792"/>
            <a:ext cx="24055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 smtClean="0"/>
              <a:t>* Used API: “Text </a:t>
            </a:r>
            <a:r>
              <a:rPr lang="en-US" sz="1200" dirty="0"/>
              <a:t>Captcha Breaker”</a:t>
            </a:r>
          </a:p>
        </p:txBody>
      </p:sp>
      <p:sp>
        <p:nvSpPr>
          <p:cNvPr id="28" name="Rectangle 27"/>
          <p:cNvSpPr/>
          <p:nvPr/>
        </p:nvSpPr>
        <p:spPr>
          <a:xfrm rot="17776531">
            <a:off x="158312" y="2098117"/>
            <a:ext cx="66877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New</a:t>
            </a:r>
          </a:p>
          <a:p>
            <a:pPr lvl="0" algn="ctr"/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Captcha</a:t>
            </a:r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017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bstract background">
            <a:extLst>
              <a:ext uri="{FF2B5EF4-FFF2-40B4-BE49-F238E27FC236}">
                <a16:creationId xmlns:a16="http://schemas.microsoft.com/office/drawing/2014/main" id="{B9CF847D-0BA8-4D40-B95D-DAC8A415A56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3709" y="1792784"/>
            <a:ext cx="6414034" cy="3721608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53F70E9-6111-446A-BD49-B6A996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Captcha Examples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221DE2-465E-4B89-BDBB-17EC72793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Can you read this or ARE YOU A ROBOT?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B9F42-DBAC-4200-A2A6-96F4D943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CC7CD0-CDEF-499B-929F-253562EB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03.2024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71" y="1938235"/>
            <a:ext cx="2847738" cy="8899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170" y="3204606"/>
            <a:ext cx="2847739" cy="8899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0812" y="1938235"/>
            <a:ext cx="2854318" cy="8919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0813" y="3204607"/>
            <a:ext cx="2854318" cy="8919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170" y="4469590"/>
            <a:ext cx="2847739" cy="8899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0812" y="4469590"/>
            <a:ext cx="2854318" cy="8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5466E9-AFFB-436C-9D79-5B54F4099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05" y="707529"/>
            <a:ext cx="3704150" cy="5690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Different Methods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2CA95-5F9E-4EDF-9631-539839EA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0193BA-1489-40A2-9D5D-0490BDFB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03.2024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896" y="1562985"/>
            <a:ext cx="3138302" cy="239607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350" y="4167962"/>
            <a:ext cx="4659022" cy="239606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349" y="1562985"/>
            <a:ext cx="4659023" cy="239606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896" y="4167962"/>
            <a:ext cx="3138302" cy="23960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442" y="2033931"/>
            <a:ext cx="434611" cy="5953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998" y="3160369"/>
            <a:ext cx="480590" cy="5953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7671" y="3160369"/>
            <a:ext cx="532320" cy="595358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33221DE2-465E-4B89-BDBB-17EC727932B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39961" y="2033931"/>
            <a:ext cx="475481" cy="612945"/>
          </a:xfrm>
          <a:prstGeom prst="rect">
            <a:avLst/>
          </a:prstGeom>
          <a:gradFill flip="none" rotWithShape="1">
            <a:gsLst>
              <a:gs pos="5000">
                <a:srgbClr val="13252E"/>
              </a:gs>
              <a:gs pos="25000">
                <a:schemeClr val="accent5"/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>
              <a:buNone/>
            </a:pPr>
            <a:r>
              <a:rPr lang="en-US" sz="2400" dirty="0">
                <a:latin typeface="Lucida Handwriting" panose="03010101010101010101" pitchFamily="66" charset="0"/>
              </a:rPr>
              <a:t>Y</a:t>
            </a:r>
            <a:endParaRPr lang="en-US" sz="2400" dirty="0">
              <a:latin typeface="Lucida Handwriting" panose="03010101010101010101" pitchFamily="66" charset="0"/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33221DE2-465E-4B89-BDBB-17EC727932B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550053" y="2033931"/>
            <a:ext cx="475481" cy="612945"/>
          </a:xfrm>
          <a:prstGeom prst="rect">
            <a:avLst/>
          </a:prstGeom>
          <a:gradFill>
            <a:gsLst>
              <a:gs pos="25000">
                <a:srgbClr val="F3BDD0">
                  <a:alpha val="50196"/>
                </a:srgbClr>
              </a:gs>
              <a:gs pos="5000">
                <a:srgbClr val="13252E"/>
              </a:gs>
            </a:gsLst>
            <a:lin ang="5400000" scaled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>
              <a:buNone/>
            </a:pPr>
            <a:r>
              <a:rPr lang="en-US" sz="2400" dirty="0" smtClean="0">
                <a:latin typeface="Lucida Handwriting" panose="03010101010101010101" pitchFamily="66" charset="0"/>
              </a:rPr>
              <a:t>X</a:t>
            </a:r>
            <a:endParaRPr lang="en-US" sz="2400" dirty="0">
              <a:latin typeface="Lucida Handwriting" panose="03010101010101010101" pitchFamily="66" charset="0"/>
            </a:endParaRP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33221DE2-465E-4B89-BDBB-17EC727932B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39962" y="1766970"/>
            <a:ext cx="1385572" cy="266961"/>
          </a:xfrm>
          <a:prstGeom prst="rect">
            <a:avLst/>
          </a:prstGeom>
          <a:gradFill flip="none" rotWithShape="1">
            <a:gsLst>
              <a:gs pos="100000">
                <a:srgbClr val="13252E"/>
              </a:gs>
              <a:gs pos="75000">
                <a:srgbClr val="186A2D"/>
              </a:gs>
              <a:gs pos="10000">
                <a:srgbClr val="13252E"/>
              </a:gs>
            </a:gsLst>
            <a:lin ang="54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>
              <a:buNone/>
            </a:pPr>
            <a:r>
              <a:rPr lang="en-US" sz="1600" dirty="0" smtClean="0">
                <a:solidFill>
                  <a:schemeClr val="accent1">
                    <a:lumMod val="10000"/>
                    <a:lumOff val="90000"/>
                  </a:schemeClr>
                </a:solidFill>
                <a:latin typeface="Lucida Handwriting" panose="03010101010101010101" pitchFamily="66" charset="0"/>
              </a:rPr>
              <a:t>or</a:t>
            </a:r>
            <a:endParaRPr lang="en-US" sz="1600" dirty="0">
              <a:solidFill>
                <a:schemeClr val="accent1">
                  <a:lumMod val="10000"/>
                  <a:lumOff val="90000"/>
                </a:schemeClr>
              </a:solidFill>
              <a:latin typeface="Lucida Handwriting" panose="03010101010101010101" pitchFamily="66" charset="0"/>
            </a:endParaRP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33221DE2-465E-4B89-BDBB-17EC727932B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54835" y="3142782"/>
            <a:ext cx="475481" cy="612945"/>
          </a:xfrm>
          <a:prstGeom prst="rect">
            <a:avLst/>
          </a:prstGeom>
          <a:gradFill flip="none" rotWithShape="1">
            <a:gsLst>
              <a:gs pos="5000">
                <a:srgbClr val="13252E"/>
              </a:gs>
              <a:gs pos="25000">
                <a:schemeClr val="accent5"/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>
              <a:buNone/>
            </a:pPr>
            <a:r>
              <a:rPr lang="en-US" sz="2400" dirty="0" smtClean="0">
                <a:latin typeface="Lucida Handwriting" panose="03010101010101010101" pitchFamily="66" charset="0"/>
              </a:rPr>
              <a:t>P</a:t>
            </a:r>
            <a:endParaRPr lang="en-US" sz="2400" dirty="0">
              <a:latin typeface="Lucida Handwriting" panose="03010101010101010101" pitchFamily="66" charset="0"/>
            </a:endParaRP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33221DE2-465E-4B89-BDBB-17EC727932B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82078" y="3142782"/>
            <a:ext cx="475481" cy="612945"/>
          </a:xfrm>
          <a:prstGeom prst="rect">
            <a:avLst/>
          </a:prstGeom>
          <a:gradFill>
            <a:gsLst>
              <a:gs pos="25000">
                <a:srgbClr val="F3BDD0">
                  <a:alpha val="50196"/>
                </a:srgbClr>
              </a:gs>
              <a:gs pos="5000">
                <a:srgbClr val="13252E"/>
              </a:gs>
            </a:gsLst>
            <a:lin ang="5400000" scaled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>
              <a:buNone/>
            </a:pPr>
            <a:r>
              <a:rPr lang="en-US" sz="2400" dirty="0" smtClean="0">
                <a:latin typeface="Lucida Handwriting" panose="03010101010101010101" pitchFamily="66" charset="0"/>
              </a:rPr>
              <a:t>D</a:t>
            </a:r>
            <a:endParaRPr lang="en-US" sz="2400" dirty="0">
              <a:latin typeface="Lucida Handwriting" panose="03010101010101010101" pitchFamily="66" charset="0"/>
            </a:endParaRP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33221DE2-465E-4B89-BDBB-17EC727932B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54835" y="2885020"/>
            <a:ext cx="2002724" cy="266961"/>
          </a:xfrm>
          <a:prstGeom prst="rect">
            <a:avLst/>
          </a:prstGeom>
          <a:gradFill flip="none" rotWithShape="1">
            <a:gsLst>
              <a:gs pos="100000">
                <a:srgbClr val="13252E"/>
              </a:gs>
              <a:gs pos="75000">
                <a:srgbClr val="186A2D"/>
              </a:gs>
              <a:gs pos="10000">
                <a:srgbClr val="13252E"/>
              </a:gs>
            </a:gsLst>
            <a:lin ang="54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>
              <a:buNone/>
            </a:pPr>
            <a:r>
              <a:rPr lang="en-US" sz="1600" dirty="0" smtClean="0">
                <a:solidFill>
                  <a:schemeClr val="accent1">
                    <a:lumMod val="10000"/>
                    <a:lumOff val="90000"/>
                  </a:schemeClr>
                </a:solidFill>
                <a:latin typeface="Lucida Handwriting" panose="03010101010101010101" pitchFamily="66" charset="0"/>
              </a:rPr>
              <a:t>or</a:t>
            </a:r>
            <a:endParaRPr lang="en-US" sz="1600" dirty="0">
              <a:solidFill>
                <a:schemeClr val="accent1">
                  <a:lumMod val="10000"/>
                  <a:lumOff val="90000"/>
                </a:schemeClr>
              </a:solidFill>
              <a:latin typeface="Lucida Handwriting" panose="03010101010101010101" pitchFamily="66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0016836" y="2629289"/>
            <a:ext cx="189045" cy="367704"/>
          </a:xfrm>
          <a:prstGeom prst="downArrow">
            <a:avLst>
              <a:gd name="adj1" fmla="val 50000"/>
              <a:gd name="adj2" fmla="val 57827"/>
            </a:avLst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7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/>
          </a:p>
        </p:txBody>
      </p:sp>
      <p:sp>
        <p:nvSpPr>
          <p:cNvPr id="31" name="Down Arrow 30"/>
          <p:cNvSpPr/>
          <p:nvPr/>
        </p:nvSpPr>
        <p:spPr>
          <a:xfrm>
            <a:off x="10016836" y="5220124"/>
            <a:ext cx="189045" cy="367704"/>
          </a:xfrm>
          <a:prstGeom prst="downArrow">
            <a:avLst>
              <a:gd name="adj1" fmla="val 50000"/>
              <a:gd name="adj2" fmla="val 57827"/>
            </a:avLst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7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/>
          </a:p>
        </p:txBody>
      </p:sp>
      <p:sp>
        <p:nvSpPr>
          <p:cNvPr id="32" name="Down Arrow 31"/>
          <p:cNvSpPr/>
          <p:nvPr/>
        </p:nvSpPr>
        <p:spPr>
          <a:xfrm rot="16200000">
            <a:off x="4697586" y="6099770"/>
            <a:ext cx="189045" cy="367704"/>
          </a:xfrm>
          <a:prstGeom prst="downArrow">
            <a:avLst>
              <a:gd name="adj1" fmla="val 50000"/>
              <a:gd name="adj2" fmla="val 57827"/>
            </a:avLst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7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/>
          </a:p>
        </p:txBody>
      </p:sp>
      <p:sp>
        <p:nvSpPr>
          <p:cNvPr id="33" name="Down Arrow 32"/>
          <p:cNvSpPr/>
          <p:nvPr/>
        </p:nvSpPr>
        <p:spPr>
          <a:xfrm rot="10800000">
            <a:off x="4320524" y="3571875"/>
            <a:ext cx="172818" cy="311866"/>
          </a:xfrm>
          <a:prstGeom prst="downArrow">
            <a:avLst>
              <a:gd name="adj1" fmla="val 50000"/>
              <a:gd name="adj2" fmla="val 57827"/>
            </a:avLst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7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56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4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4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4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4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4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4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4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4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4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4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4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4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4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animBg="1"/>
      <p:bldP spid="16" grpId="0" uiExpand="1" build="p" animBg="1"/>
      <p:bldP spid="17" grpId="0" uiExpand="1" build="p" animBg="1"/>
      <p:bldP spid="18" grpId="0" uiExpand="1" build="p" animBg="1"/>
      <p:bldP spid="19" grpId="0" uiExpand="1" build="p" animBg="1"/>
      <p:bldP spid="20" grpId="0" uiExpand="1" build="p" animBg="1"/>
      <p:bldP spid="8" grpId="0" animBg="1"/>
      <p:bldP spid="31" grpId="0" animBg="1"/>
      <p:bldP spid="32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3974" y="94692"/>
            <a:ext cx="4464049" cy="5690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Methods Comparison</a:t>
            </a:r>
            <a:endParaRPr lang="en-US" dirty="0"/>
          </a:p>
        </p:txBody>
      </p:sp>
      <p:pic>
        <p:nvPicPr>
          <p:cNvPr id="22" name="Picture Placeholder 21" descr="Abstract background">
            <a:extLst>
              <a:ext uri="{FF2B5EF4-FFF2-40B4-BE49-F238E27FC236}">
                <a16:creationId xmlns:a16="http://schemas.microsoft.com/office/drawing/2014/main" id="{0342E5A4-E598-4185-B93F-5814F00C201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7D25D-51F0-4AAA-86C5-F3584C0E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CF653-A1E7-473E-A717-8659C5E4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51" y="895349"/>
            <a:ext cx="11994474" cy="549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6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E037F-A730-41CA-8CC6-20499D3EA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734" y="1834603"/>
            <a:ext cx="2232025" cy="11771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Methods</a:t>
            </a:r>
            <a:br>
              <a:rPr lang="en-US" dirty="0" smtClean="0"/>
            </a:br>
            <a:r>
              <a:rPr lang="en-US" dirty="0" smtClean="0"/>
              <a:t>Detection</a:t>
            </a:r>
            <a:br>
              <a:rPr lang="en-US" dirty="0" smtClean="0"/>
            </a:br>
            <a:r>
              <a:rPr lang="en-US" dirty="0" smtClean="0"/>
              <a:t>Quality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D0DF72-0ED9-4177-AA9F-92155707E580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/>
          <a:lstStyle/>
          <a:p>
            <a:r>
              <a:rPr lang="en-US" dirty="0" smtClean="0"/>
              <a:t>14 / 50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248500B-B1C0-4B93-A5C8-F3528E3F0940}"/>
              </a:ext>
            </a:extLst>
          </p:cNvPr>
          <p:cNvSpPr>
            <a:spLocks noGrp="1"/>
          </p:cNvSpPr>
          <p:nvPr>
            <p:ph type="body" idx="42"/>
          </p:nvPr>
        </p:nvSpPr>
        <p:spPr/>
        <p:txBody>
          <a:bodyPr/>
          <a:lstStyle/>
          <a:p>
            <a:r>
              <a:rPr lang="en-US" dirty="0"/>
              <a:t>Median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C0926F0-25F5-4366-A9CC-C019C576C641}"/>
              </a:ext>
            </a:extLst>
          </p:cNvPr>
          <p:cNvSpPr>
            <a:spLocks noGrp="1"/>
          </p:cNvSpPr>
          <p:nvPr>
            <p:ph type="body" idx="45"/>
          </p:nvPr>
        </p:nvSpPr>
        <p:spPr/>
        <p:txBody>
          <a:bodyPr/>
          <a:lstStyle/>
          <a:p>
            <a:r>
              <a:rPr lang="en-US" dirty="0" smtClean="0"/>
              <a:t>16 / 50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0F7DD00-2746-4E1D-9ED9-2A2A45757651}"/>
              </a:ext>
            </a:extLst>
          </p:cNvPr>
          <p:cNvSpPr>
            <a:spLocks noGrp="1"/>
          </p:cNvSpPr>
          <p:nvPr>
            <p:ph type="body" idx="46"/>
          </p:nvPr>
        </p:nvSpPr>
        <p:spPr/>
        <p:txBody>
          <a:bodyPr/>
          <a:lstStyle/>
          <a:p>
            <a:r>
              <a:rPr lang="en-US" dirty="0" err="1"/>
              <a:t>Median&amp;Mask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06AE86F-CBE5-4A5D-B862-6A87F5A8538C}"/>
              </a:ext>
            </a:extLst>
          </p:cNvPr>
          <p:cNvSpPr>
            <a:spLocks noGrp="1"/>
          </p:cNvSpPr>
          <p:nvPr>
            <p:ph type="body" idx="47"/>
          </p:nvPr>
        </p:nvSpPr>
        <p:spPr/>
        <p:txBody>
          <a:bodyPr/>
          <a:lstStyle/>
          <a:p>
            <a:r>
              <a:rPr lang="en-US" dirty="0" smtClean="0"/>
              <a:t>12 / 50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8F52BDF-E8EE-4030-93B5-FDB571BFF38E}"/>
              </a:ext>
            </a:extLst>
          </p:cNvPr>
          <p:cNvSpPr>
            <a:spLocks noGrp="1"/>
          </p:cNvSpPr>
          <p:nvPr>
            <p:ph type="body" idx="48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Median + </a:t>
            </a:r>
            <a:r>
              <a:rPr lang="en-US" dirty="0" err="1"/>
              <a:t>Dilation&amp;Erosion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BD4E04C-CA27-41FE-B45E-FEF8371A03F1}"/>
              </a:ext>
            </a:extLst>
          </p:cNvPr>
          <p:cNvSpPr>
            <a:spLocks noGrp="1"/>
          </p:cNvSpPr>
          <p:nvPr>
            <p:ph type="body" idx="49"/>
          </p:nvPr>
        </p:nvSpPr>
        <p:spPr/>
        <p:txBody>
          <a:bodyPr/>
          <a:lstStyle/>
          <a:p>
            <a:r>
              <a:rPr lang="en-US" dirty="0" smtClean="0"/>
              <a:t>23 / 50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5D1607E-8654-400A-85C7-8239EF17935F}"/>
              </a:ext>
            </a:extLst>
          </p:cNvPr>
          <p:cNvSpPr>
            <a:spLocks noGrp="1"/>
          </p:cNvSpPr>
          <p:nvPr>
            <p:ph type="body" idx="5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Median&amp;Mask</a:t>
            </a:r>
            <a:r>
              <a:rPr lang="en-US" dirty="0"/>
              <a:t> + </a:t>
            </a:r>
            <a:r>
              <a:rPr lang="en-US" dirty="0" err="1"/>
              <a:t>Dilation&amp;Erosion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3898360-1205-49DF-846A-7D37E0219C01}"/>
              </a:ext>
            </a:extLst>
          </p:cNvPr>
          <p:cNvSpPr>
            <a:spLocks noGrp="1"/>
          </p:cNvSpPr>
          <p:nvPr>
            <p:ph type="body" idx="51"/>
          </p:nvPr>
        </p:nvSpPr>
        <p:spPr/>
        <p:txBody>
          <a:bodyPr/>
          <a:lstStyle/>
          <a:p>
            <a:r>
              <a:rPr lang="en-US" dirty="0" smtClean="0"/>
              <a:t>24 / 50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24221C2-E578-4DC7-AA80-13816114039D}"/>
              </a:ext>
            </a:extLst>
          </p:cNvPr>
          <p:cNvSpPr>
            <a:spLocks noGrp="1"/>
          </p:cNvSpPr>
          <p:nvPr>
            <p:ph type="body" idx="52"/>
          </p:nvPr>
        </p:nvSpPr>
        <p:spPr/>
        <p:txBody>
          <a:bodyPr/>
          <a:lstStyle/>
          <a:p>
            <a:r>
              <a:rPr lang="en-US" dirty="0" err="1"/>
              <a:t>Dilation&amp;Erosion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A322BE0-16AC-4DA8-B14C-E1CFF6F7BB47}"/>
              </a:ext>
            </a:extLst>
          </p:cNvPr>
          <p:cNvSpPr>
            <a:spLocks noGrp="1"/>
          </p:cNvSpPr>
          <p:nvPr>
            <p:ph type="body" idx="53"/>
          </p:nvPr>
        </p:nvSpPr>
        <p:spPr/>
        <p:txBody>
          <a:bodyPr/>
          <a:lstStyle/>
          <a:p>
            <a:r>
              <a:rPr lang="en-US" dirty="0" smtClean="0"/>
              <a:t>15 / 50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D114D9F-E5FF-4D6E-AB15-975F8897E15C}"/>
              </a:ext>
            </a:extLst>
          </p:cNvPr>
          <p:cNvSpPr>
            <a:spLocks noGrp="1"/>
          </p:cNvSpPr>
          <p:nvPr>
            <p:ph type="body" idx="54"/>
          </p:nvPr>
        </p:nvSpPr>
        <p:spPr/>
        <p:txBody>
          <a:bodyPr/>
          <a:lstStyle/>
          <a:p>
            <a:r>
              <a:rPr lang="en-US" dirty="0"/>
              <a:t>5 Steps Filtering</a:t>
            </a:r>
          </a:p>
        </p:txBody>
      </p:sp>
      <p:graphicFrame>
        <p:nvGraphicFramePr>
          <p:cNvPr id="23" name="Chart Placeholder 22" descr="Pie chart">
            <a:extLst>
              <a:ext uri="{FF2B5EF4-FFF2-40B4-BE49-F238E27FC236}">
                <a16:creationId xmlns:a16="http://schemas.microsoft.com/office/drawing/2014/main" id="{CD7B30DD-39D7-4EDB-B49F-BBF497E33747}"/>
              </a:ext>
            </a:extLst>
          </p:cNvPr>
          <p:cNvGraphicFramePr>
            <a:graphicFrameLocks noGrp="1"/>
          </p:cNvGraphicFramePr>
          <p:nvPr>
            <p:ph type="chart" sz="quarter" idx="55"/>
            <p:extLst>
              <p:ext uri="{D42A27DB-BD31-4B8C-83A1-F6EECF244321}">
                <p14:modId xmlns:p14="http://schemas.microsoft.com/office/powerpoint/2010/main" val="2510034538"/>
              </p:ext>
            </p:extLst>
          </p:nvPr>
        </p:nvGraphicFramePr>
        <p:xfrm>
          <a:off x="6924675" y="860425"/>
          <a:ext cx="4483100" cy="4573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99AA7-B30F-419C-B3C8-975D9C78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146FC-F18A-4E5C-9079-B306E40F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03.2024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DA322BE0-16AC-4DA8-B14C-E1CFF6F7BB47}"/>
              </a:ext>
            </a:extLst>
          </p:cNvPr>
          <p:cNvSpPr txBox="1">
            <a:spLocks/>
          </p:cNvSpPr>
          <p:nvPr/>
        </p:nvSpPr>
        <p:spPr>
          <a:xfrm>
            <a:off x="5123499" y="5539696"/>
            <a:ext cx="1283894" cy="349611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l" defTabSz="914400" rtl="1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16 / 50</a:t>
            </a:r>
            <a:endParaRPr lang="en-US" dirty="0"/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AD114D9F-E5FF-4D6E-AB15-975F8897E15C}"/>
              </a:ext>
            </a:extLst>
          </p:cNvPr>
          <p:cNvSpPr txBox="1">
            <a:spLocks/>
          </p:cNvSpPr>
          <p:nvPr/>
        </p:nvSpPr>
        <p:spPr>
          <a:xfrm>
            <a:off x="5123498" y="5901057"/>
            <a:ext cx="1285861" cy="24627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1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400" b="0" i="1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</a:t>
            </a:r>
            <a:r>
              <a:rPr lang="en-US" dirty="0" smtClean="0"/>
              <a:t> Steps Filtering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659464" y="5669592"/>
            <a:ext cx="384024" cy="384024"/>
          </a:xfrm>
          <a:prstGeom prst="ellipse">
            <a:avLst/>
          </a:prstGeom>
          <a:solidFill>
            <a:srgbClr val="002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3623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A8DB52-EFD1-490F-9D30-DA1BE1256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515" y="707529"/>
            <a:ext cx="2673606" cy="56908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API Correction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37053-6323-4E13-BED7-2CAB467A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73D475-C5F4-4E45-B91A-0747964BF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03.2024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345524"/>
              </p:ext>
            </p:extLst>
          </p:nvPr>
        </p:nvGraphicFramePr>
        <p:xfrm>
          <a:off x="6057898" y="1333577"/>
          <a:ext cx="2847976" cy="4746625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23988">
                  <a:extLst>
                    <a:ext uri="{9D8B030D-6E8A-4147-A177-3AD203B41FA5}">
                      <a16:colId xmlns:a16="http://schemas.microsoft.com/office/drawing/2014/main" val="630170284"/>
                    </a:ext>
                  </a:extLst>
                </a:gridCol>
                <a:gridCol w="1423988">
                  <a:extLst>
                    <a:ext uri="{9D8B030D-6E8A-4147-A177-3AD203B41FA5}">
                      <a16:colId xmlns:a16="http://schemas.microsoft.com/office/drawing/2014/main" val="645746180"/>
                    </a:ext>
                  </a:extLst>
                </a:gridCol>
              </a:tblGrid>
              <a:tr h="79110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 dirty="0">
                          <a:effectLst/>
                        </a:rPr>
                        <a:t>Numbers Conversion Table</a:t>
                      </a:r>
                      <a:endParaRPr lang="en-US" sz="23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9778" marR="19778" marT="19778" marB="0"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876814"/>
                  </a:ext>
                </a:extLst>
              </a:tr>
              <a:tr h="395552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2300" u="none" strike="noStrike" dirty="0">
                          <a:effectLst/>
                        </a:rPr>
                        <a:t>0</a:t>
                      </a:r>
                      <a:endParaRPr lang="he-IL" sz="2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9778" marR="19778" marT="19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O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9778" marR="19778" marT="19778" marB="0" anchor="ctr"/>
                </a:tc>
                <a:extLst>
                  <a:ext uri="{0D108BD9-81ED-4DB2-BD59-A6C34878D82A}">
                    <a16:rowId xmlns:a16="http://schemas.microsoft.com/office/drawing/2014/main" val="4111236228"/>
                  </a:ext>
                </a:extLst>
              </a:tr>
              <a:tr h="395552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2300" u="none" strike="noStrike">
                          <a:effectLst/>
                        </a:rPr>
                        <a:t>1</a:t>
                      </a:r>
                      <a:endParaRPr lang="he-IL" sz="2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9778" marR="19778" marT="19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 dirty="0">
                          <a:effectLst/>
                        </a:rPr>
                        <a:t>I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9778" marR="19778" marT="19778" marB="0" anchor="ctr"/>
                </a:tc>
                <a:extLst>
                  <a:ext uri="{0D108BD9-81ED-4DB2-BD59-A6C34878D82A}">
                    <a16:rowId xmlns:a16="http://schemas.microsoft.com/office/drawing/2014/main" val="935770979"/>
                  </a:ext>
                </a:extLst>
              </a:tr>
              <a:tr h="395552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2300" u="none" strike="noStrike">
                          <a:effectLst/>
                        </a:rPr>
                        <a:t>2</a:t>
                      </a:r>
                      <a:endParaRPr lang="he-IL" sz="2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9778" marR="19778" marT="19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Z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9778" marR="19778" marT="19778" marB="0" anchor="ctr"/>
                </a:tc>
                <a:extLst>
                  <a:ext uri="{0D108BD9-81ED-4DB2-BD59-A6C34878D82A}">
                    <a16:rowId xmlns:a16="http://schemas.microsoft.com/office/drawing/2014/main" val="327918981"/>
                  </a:ext>
                </a:extLst>
              </a:tr>
              <a:tr h="395552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2300" u="none" strike="noStrike">
                          <a:effectLst/>
                        </a:rPr>
                        <a:t>3</a:t>
                      </a:r>
                      <a:endParaRPr lang="he-IL" sz="2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9778" marR="19778" marT="19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B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9778" marR="19778" marT="19778" marB="0" anchor="ctr"/>
                </a:tc>
                <a:extLst>
                  <a:ext uri="{0D108BD9-81ED-4DB2-BD59-A6C34878D82A}">
                    <a16:rowId xmlns:a16="http://schemas.microsoft.com/office/drawing/2014/main" val="2562019007"/>
                  </a:ext>
                </a:extLst>
              </a:tr>
              <a:tr h="395552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2300" u="none" strike="noStrike">
                          <a:effectLst/>
                        </a:rPr>
                        <a:t>4</a:t>
                      </a:r>
                      <a:endParaRPr lang="he-IL" sz="2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9778" marR="19778" marT="19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A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9778" marR="19778" marT="19778" marB="0" anchor="ctr"/>
                </a:tc>
                <a:extLst>
                  <a:ext uri="{0D108BD9-81ED-4DB2-BD59-A6C34878D82A}">
                    <a16:rowId xmlns:a16="http://schemas.microsoft.com/office/drawing/2014/main" val="1135329851"/>
                  </a:ext>
                </a:extLst>
              </a:tr>
              <a:tr h="395552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2300" u="none" strike="noStrike">
                          <a:effectLst/>
                        </a:rPr>
                        <a:t>5</a:t>
                      </a:r>
                      <a:endParaRPr lang="he-IL" sz="2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9778" marR="19778" marT="19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S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9778" marR="19778" marT="19778" marB="0" anchor="ctr"/>
                </a:tc>
                <a:extLst>
                  <a:ext uri="{0D108BD9-81ED-4DB2-BD59-A6C34878D82A}">
                    <a16:rowId xmlns:a16="http://schemas.microsoft.com/office/drawing/2014/main" val="3837820518"/>
                  </a:ext>
                </a:extLst>
              </a:tr>
              <a:tr h="395552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2300" u="none" strike="noStrike">
                          <a:effectLst/>
                        </a:rPr>
                        <a:t>6</a:t>
                      </a:r>
                      <a:endParaRPr lang="he-IL" sz="2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9778" marR="19778" marT="19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E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9778" marR="19778" marT="19778" marB="0" anchor="ctr"/>
                </a:tc>
                <a:extLst>
                  <a:ext uri="{0D108BD9-81ED-4DB2-BD59-A6C34878D82A}">
                    <a16:rowId xmlns:a16="http://schemas.microsoft.com/office/drawing/2014/main" val="284246810"/>
                  </a:ext>
                </a:extLst>
              </a:tr>
              <a:tr h="395552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2300" u="none" strike="noStrike">
                          <a:effectLst/>
                        </a:rPr>
                        <a:t>7</a:t>
                      </a:r>
                      <a:endParaRPr lang="he-IL" sz="2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9778" marR="19778" marT="19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X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9778" marR="19778" marT="19778" marB="0" anchor="ctr"/>
                </a:tc>
                <a:extLst>
                  <a:ext uri="{0D108BD9-81ED-4DB2-BD59-A6C34878D82A}">
                    <a16:rowId xmlns:a16="http://schemas.microsoft.com/office/drawing/2014/main" val="3883555802"/>
                  </a:ext>
                </a:extLst>
              </a:tr>
              <a:tr h="395552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2300" u="none" strike="noStrike">
                          <a:effectLst/>
                        </a:rPr>
                        <a:t>8</a:t>
                      </a:r>
                      <a:endParaRPr lang="he-IL" sz="2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9778" marR="19778" marT="19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B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9778" marR="19778" marT="19778" marB="0" anchor="ctr"/>
                </a:tc>
                <a:extLst>
                  <a:ext uri="{0D108BD9-81ED-4DB2-BD59-A6C34878D82A}">
                    <a16:rowId xmlns:a16="http://schemas.microsoft.com/office/drawing/2014/main" val="2731078353"/>
                  </a:ext>
                </a:extLst>
              </a:tr>
              <a:tr h="395552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2300" u="none" strike="noStrike">
                          <a:effectLst/>
                        </a:rPr>
                        <a:t>9</a:t>
                      </a:r>
                      <a:endParaRPr lang="he-IL" sz="2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9778" marR="19778" marT="19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 dirty="0">
                          <a:effectLst/>
                        </a:rPr>
                        <a:t>O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9778" marR="19778" marT="19778" marB="0" anchor="ctr"/>
                </a:tc>
                <a:extLst>
                  <a:ext uri="{0D108BD9-81ED-4DB2-BD59-A6C34878D82A}">
                    <a16:rowId xmlns:a16="http://schemas.microsoft.com/office/drawing/2014/main" val="263366073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912808"/>
              </p:ext>
            </p:extLst>
          </p:nvPr>
        </p:nvGraphicFramePr>
        <p:xfrm>
          <a:off x="2193952" y="1333577"/>
          <a:ext cx="2844506" cy="158028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22253">
                  <a:extLst>
                    <a:ext uri="{9D8B030D-6E8A-4147-A177-3AD203B41FA5}">
                      <a16:colId xmlns:a16="http://schemas.microsoft.com/office/drawing/2014/main" val="4046971896"/>
                    </a:ext>
                  </a:extLst>
                </a:gridCol>
                <a:gridCol w="1422253">
                  <a:extLst>
                    <a:ext uri="{9D8B030D-6E8A-4147-A177-3AD203B41FA5}">
                      <a16:colId xmlns:a16="http://schemas.microsoft.com/office/drawing/2014/main" val="456464992"/>
                    </a:ext>
                  </a:extLst>
                </a:gridCol>
              </a:tblGrid>
              <a:tr h="79014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 dirty="0">
                          <a:effectLst/>
                        </a:rPr>
                        <a:t>Chars Conversion Table</a:t>
                      </a:r>
                      <a:endParaRPr lang="en-US" sz="23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9754" marR="19754" marT="19754" marB="0"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417387"/>
                  </a:ext>
                </a:extLst>
              </a:tr>
              <a:tr h="3950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e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9754" marR="19754" marT="197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 dirty="0">
                          <a:effectLst/>
                        </a:rPr>
                        <a:t>C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9754" marR="19754" marT="19754" marB="0" anchor="ctr"/>
                </a:tc>
                <a:extLst>
                  <a:ext uri="{0D108BD9-81ED-4DB2-BD59-A6C34878D82A}">
                    <a16:rowId xmlns:a16="http://schemas.microsoft.com/office/drawing/2014/main" val="3060001952"/>
                  </a:ext>
                </a:extLst>
              </a:tr>
              <a:tr h="3950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l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9754" marR="19754" marT="197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 dirty="0">
                          <a:effectLst/>
                        </a:rPr>
                        <a:t>I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9754" marR="19754" marT="19754" marB="0" anchor="ctr"/>
                </a:tc>
                <a:extLst>
                  <a:ext uri="{0D108BD9-81ED-4DB2-BD59-A6C34878D82A}">
                    <a16:rowId xmlns:a16="http://schemas.microsoft.com/office/drawing/2014/main" val="1050048118"/>
                  </a:ext>
                </a:extLst>
              </a:tr>
            </a:tbl>
          </a:graphicData>
        </a:graphic>
      </p:graphicFrame>
      <p:pic>
        <p:nvPicPr>
          <p:cNvPr id="40" name="Picture 39"/>
          <p:cNvPicPr/>
          <p:nvPr/>
        </p:nvPicPr>
        <p:blipFill>
          <a:blip r:embed="rId2"/>
          <a:stretch>
            <a:fillRect/>
          </a:stretch>
        </p:blipFill>
        <p:spPr>
          <a:xfrm>
            <a:off x="3192607" y="3888506"/>
            <a:ext cx="847195" cy="1015565"/>
          </a:xfrm>
          <a:prstGeom prst="rect">
            <a:avLst/>
          </a:prstGeom>
        </p:spPr>
      </p:pic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9404D123-3B64-40AC-8E19-13ACA846E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8643" y="4223361"/>
            <a:ext cx="1924050" cy="345854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/>
              <a:t>Example for ‘C’:</a:t>
            </a:r>
            <a:endParaRPr lang="en-US" sz="2000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9404D123-3B64-40AC-8E19-13ACA846E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29725" y="1625821"/>
            <a:ext cx="1694245" cy="1174529"/>
          </a:xfrm>
        </p:spPr>
        <p:txBody>
          <a:bodyPr/>
          <a:lstStyle/>
          <a:p>
            <a:pPr algn="l" rtl="0"/>
            <a:r>
              <a:rPr lang="en-US" b="0" dirty="0" smtClean="0"/>
              <a:t>Showed </a:t>
            </a:r>
            <a:r>
              <a:rPr lang="en-US" dirty="0" smtClean="0"/>
              <a:t>6%-10% of improvement </a:t>
            </a:r>
            <a:r>
              <a:rPr lang="en-US" b="0" dirty="0" smtClean="0"/>
              <a:t>in the detection results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41526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804881-51D2-4A81-BABB-704FBED23E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l"/>
            <a:r>
              <a:rPr lang="en-US" dirty="0" smtClean="0"/>
              <a:t>Or Hasan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D2C39EE-B4D3-4E49-BF2C-871A33509C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l"/>
            <a:r>
              <a:rPr lang="en-US" dirty="0"/>
              <a:t>Phone: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3DB312C-BF94-484C-BB02-2534E26CEC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/>
            <a:r>
              <a:rPr lang="en-US" dirty="0" smtClean="0"/>
              <a:t>054-xxx-xxxx</a:t>
            </a:r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3C87786-C7F5-4B45-904D-00CC865572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algn="l"/>
            <a:r>
              <a:rPr lang="en-US" dirty="0"/>
              <a:t>Email:</a:t>
            </a: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8E60535-F276-49C5-9346-D536D6899F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l"/>
            <a:r>
              <a:rPr lang="en-US" dirty="0" smtClean="0"/>
              <a:t>xxxx.xx.xxxx@gmail.com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5395049-FB9C-455B-8DCA-4BD0D35F1D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algn="l"/>
            <a:r>
              <a:rPr lang="en-US" dirty="0" smtClean="0"/>
              <a:t>LinkedIn: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55212BC-6862-4B56-B856-7A97BBD3D4F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algn="l"/>
            <a:r>
              <a:rPr lang="en-US" dirty="0"/>
              <a:t>https://www.linkedin.com/in/or-hasan/</a:t>
            </a:r>
          </a:p>
        </p:txBody>
      </p:sp>
      <p:pic>
        <p:nvPicPr>
          <p:cNvPr id="15" name="Picture Placeholder 14" descr="Abstract background">
            <a:extLst>
              <a:ext uri="{FF2B5EF4-FFF2-40B4-BE49-F238E27FC236}">
                <a16:creationId xmlns:a16="http://schemas.microsoft.com/office/drawing/2014/main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4" name="Picture Placeholder 22">
            <a:extLst>
              <a:ext uri="{FF2B5EF4-FFF2-40B4-BE49-F238E27FC236}">
                <a16:creationId xmlns:a16="http://schemas.microsoft.com/office/drawing/2014/main" id="{BCDA0AB9-D2F0-43F7-8A11-F5E9906191F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645" y="3297226"/>
            <a:ext cx="1121016" cy="112101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56488565_Futuristic pitch deck_AAS_v4" id="{81C854B4-8588-4171-B50E-9B042741D072}" vid="{97BC3161-E59E-4E12-8009-433621174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26A944-A9F4-4295-9B5E-C397EB1318B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1743C61-8CA7-48FF-B2A3-6055DA854C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2965D8-9C19-4E48-8421-5D6B21FC44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Futuristic pitch deck</Template>
  <TotalTime>0</TotalTime>
  <Words>230</Words>
  <Application>Microsoft Office PowerPoint</Application>
  <PresentationFormat>Widescreen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Courier New</vt:lpstr>
      <vt:lpstr>Gill Sans MT</vt:lpstr>
      <vt:lpstr>Lucida Handwriting</vt:lpstr>
      <vt:lpstr>Segoe UI</vt:lpstr>
      <vt:lpstr>Segoe UI Light</vt:lpstr>
      <vt:lpstr>Segoe UI Semibold</vt:lpstr>
      <vt:lpstr>Tahoma</vt:lpstr>
      <vt:lpstr>Times New Roman</vt:lpstr>
      <vt:lpstr>Office Theme</vt:lpstr>
      <vt:lpstr>Captcha Analyzer</vt:lpstr>
      <vt:lpstr>Tested Website</vt:lpstr>
      <vt:lpstr>Steps</vt:lpstr>
      <vt:lpstr>Captcha Examples</vt:lpstr>
      <vt:lpstr>Different Methods</vt:lpstr>
      <vt:lpstr>Methods Comparison</vt:lpstr>
      <vt:lpstr>Methods Detection Quality </vt:lpstr>
      <vt:lpstr>API Correction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2024-02-28T01:50:49Z</dcterms:created>
  <dcterms:modified xsi:type="dcterms:W3CDTF">2024-03-05T03:11:39Z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