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e7643d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e7643d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fe7643d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fe7643d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Знаете что может быть лучше этого ...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33345">
            <a:off x="250200" y="1267925"/>
            <a:ext cx="2373850" cy="237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7761" y="18399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8225" y="1540588"/>
            <a:ext cx="2454225" cy="20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3250" y="3581900"/>
            <a:ext cx="1980725" cy="14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6775" y="3581897"/>
            <a:ext cx="3898558" cy="14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018700" y="2460725"/>
            <a:ext cx="30576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</a:rPr>
              <a:t>Это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