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12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35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67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56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056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5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81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556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05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01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67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1B20-6650-4693-AC97-1D20E2A010D4}" type="datetimeFigureOut">
              <a:rPr lang="he-IL" smtClean="0"/>
              <a:t>ח'/כסלו/תשפ"ד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3220-AD66-4AF7-947D-BF870C4F0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8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>
            <a:grpSpLocks noChangeAspect="1"/>
          </p:cNvGrpSpPr>
          <p:nvPr/>
        </p:nvGrpSpPr>
        <p:grpSpPr>
          <a:xfrm>
            <a:off x="0" y="182880"/>
            <a:ext cx="12161734" cy="6693819"/>
            <a:chOff x="2286315" y="1424610"/>
            <a:chExt cx="7619370" cy="4193702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315" y="1424610"/>
              <a:ext cx="7619370" cy="2096851"/>
            </a:xfrm>
            <a:prstGeom prst="rect">
              <a:avLst/>
            </a:prstGeom>
          </p:spPr>
        </p:pic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315" y="3521461"/>
              <a:ext cx="7619370" cy="20968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6866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1</cp:revision>
  <dcterms:created xsi:type="dcterms:W3CDTF">2023-11-20T22:56:09Z</dcterms:created>
  <dcterms:modified xsi:type="dcterms:W3CDTF">2023-11-20T22:58:12Z</dcterms:modified>
</cp:coreProperties>
</file>