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AB134B-233A-48B0-911C-C19FAFC35F8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682CAB-F1C5-4542-ABD9-5411B637A25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43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134B-233A-48B0-911C-C19FAFC35F8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2CAB-F1C5-4542-ABD9-5411B637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8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134B-233A-48B0-911C-C19FAFC35F8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2CAB-F1C5-4542-ABD9-5411B637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6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134B-233A-48B0-911C-C19FAFC35F8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2CAB-F1C5-4542-ABD9-5411B637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3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134B-233A-48B0-911C-C19FAFC35F8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2CAB-F1C5-4542-ABD9-5411B637A25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34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134B-233A-48B0-911C-C19FAFC35F8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2CAB-F1C5-4542-ABD9-5411B637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9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134B-233A-48B0-911C-C19FAFC35F8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2CAB-F1C5-4542-ABD9-5411B637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3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134B-233A-48B0-911C-C19FAFC35F8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2CAB-F1C5-4542-ABD9-5411B637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3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134B-233A-48B0-911C-C19FAFC35F8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2CAB-F1C5-4542-ABD9-5411B637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7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134B-233A-48B0-911C-C19FAFC35F8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2CAB-F1C5-4542-ABD9-5411B637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2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B134B-233A-48B0-911C-C19FAFC35F8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82CAB-F1C5-4542-ABD9-5411B637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3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FAB134B-233A-48B0-911C-C19FAFC35F81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0682CAB-F1C5-4542-ABD9-5411B637A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2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r" defTabSz="914400" rtl="1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risingstack.com/how-to-make-a-twitter-bot-with-node-js/" TargetMode="External"/><Relationship Id="rId2" Type="http://schemas.openxmlformats.org/officeDocument/2006/relationships/hyperlink" Target="https://community.risingstack.com/node-js-twitter-bot-tutorial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://techknights.org/workshops/nodejs-twitterbo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  <a:p>
            <a:r>
              <a:rPr lang="he-IL" dirty="0"/>
              <a:t>אור מכלוף ת.ז: 305252132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" y="2040834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4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9038" y="284672"/>
            <a:ext cx="10322336" cy="54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3600" b="1" u="sng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תיאור הקוד:</a:t>
            </a:r>
            <a:endParaRPr lang="en-US" sz="3600" b="1" u="sng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הבוט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 עוקב אחרי </a:t>
            </a:r>
            <a:r>
              <a:rPr lang="he-IL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ההאש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he-IL" sz="2800" dirty="0" err="1">
                <a:latin typeface="Calibri" panose="020F0502020204030204" pitchFamily="34" charset="0"/>
                <a:ea typeface="Calibri" panose="020F0502020204030204" pitchFamily="34" charset="0"/>
              </a:rPr>
              <a:t>טאגס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 הבאים: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#NBA,#Cavs,#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lebron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1. לכל ציוץ שמכיל את אחד מהטאגס מלמעלה הוא מחזיר תגובה מתוך מערך תגובות אפשריות ועם תמונת גיף משתנה מתוך מאגר.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2. הבוט מחפש ציוצים עם האש טאגס מלמעלה ומסמן ,'לייק' באופן רנדומלי.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3. כל אדם שיוסיף את הבוט שלנו לרשימת האנשים אחריהם הוא עוקב יקבל מהבוט ציוץ אישי המברך אותו ואומר תודה.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4. בכל 50 דק הבוט ישתף קישור כלשהו מרחבי טוויטר עם האש טאג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lebron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8" y="180975"/>
            <a:ext cx="1724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1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672" y="469033"/>
            <a:ext cx="11050437" cy="4900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32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קישור לאתרים עליהם הסתמכתי בבניית הבוט:</a:t>
            </a:r>
            <a:endParaRPr lang="en-US" sz="32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https://community.risingstack.com/node-js-twitter-bot-tutorial</a:t>
            </a:r>
            <a:r>
              <a:rPr lang="he-IL" sz="32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/</a:t>
            </a: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https://community.risingstack.com/how-to-make-a-twitter-bot-with-node-js</a:t>
            </a:r>
            <a:r>
              <a:rPr lang="he-IL" sz="32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/</a:t>
            </a: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http://techknights.org/workshops/nodejs-twitterbot</a:t>
            </a:r>
            <a:r>
              <a:rPr lang="he-IL" sz="32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/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8" y="180975"/>
            <a:ext cx="1724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4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orm12\AppData\Local\Microsoft\Windows\INetCache\Content.Word\Untitle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11" y="1440611"/>
            <a:ext cx="10367626" cy="49151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810883" y="672607"/>
            <a:ext cx="10082954" cy="655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דוגמא לעבודת </a:t>
            </a:r>
            <a:r>
              <a:rPr lang="he-IL" sz="3600" b="1" u="sng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הבוט</a:t>
            </a:r>
            <a:r>
              <a:rPr lang="he-IL" sz="36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US" sz="36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8" y="180975"/>
            <a:ext cx="1386987" cy="138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0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orm12\AppData\Local\Microsoft\Windows\INetCache\Content.Word\Untitled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5" y="1590278"/>
            <a:ext cx="10351781" cy="505206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448574" y="672607"/>
            <a:ext cx="10484807" cy="717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40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דוגמא לציוצים של </a:t>
            </a:r>
            <a:r>
              <a:rPr lang="he-IL" sz="4000" b="1" u="sng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הבוט</a:t>
            </a:r>
            <a:r>
              <a:rPr lang="he-IL" sz="40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US" sz="2800" b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8" y="180975"/>
            <a:ext cx="1463187" cy="146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755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62</TotalTime>
  <Words>18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Gisha</vt:lpstr>
      <vt:lpstr>Basis</vt:lpstr>
      <vt:lpstr>Twitter Bot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for twitter</dc:title>
  <dc:creator>Dima</dc:creator>
  <cp:lastModifiedBy>אור מכלוף</cp:lastModifiedBy>
  <cp:revision>6</cp:revision>
  <dcterms:created xsi:type="dcterms:W3CDTF">2017-05-08T11:24:56Z</dcterms:created>
  <dcterms:modified xsi:type="dcterms:W3CDTF">2017-05-08T17:18:58Z</dcterms:modified>
</cp:coreProperties>
</file>