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70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2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56E5FB21-6221-4A60-A1FE-C514F5133270}">
          <p14:sldIdLst>
            <p14:sldId id="256"/>
            <p14:sldId id="257"/>
            <p14:sldId id="261"/>
            <p14:sldId id="258"/>
            <p14:sldId id="270"/>
            <p14:sldId id="27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3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B0D0D-BF2C-401A-9739-F35496009BC1}" v="863" dt="2022-02-01T16:40:17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דוד שמידט" userId="33a23b03ae7589d3" providerId="LiveId" clId="{801B0D0D-BF2C-401A-9739-F35496009BC1}"/>
    <pc:docChg chg="undo custSel addSld modSld sldOrd addSection delSection">
      <pc:chgData name="דוד שמידט" userId="33a23b03ae7589d3" providerId="LiveId" clId="{801B0D0D-BF2C-401A-9739-F35496009BC1}" dt="2022-02-01T16:51:07.231" v="1385" actId="20577"/>
      <pc:docMkLst>
        <pc:docMk/>
      </pc:docMkLst>
      <pc:sldChg chg="modSp mod">
        <pc:chgData name="דוד שמידט" userId="33a23b03ae7589d3" providerId="LiveId" clId="{801B0D0D-BF2C-401A-9739-F35496009BC1}" dt="2022-02-01T16:22:19.026" v="377" actId="207"/>
        <pc:sldMkLst>
          <pc:docMk/>
          <pc:sldMk cId="3381871481" sldId="258"/>
        </pc:sldMkLst>
        <pc:graphicFrameChg chg="mod modGraphic">
          <ac:chgData name="דוד שמידט" userId="33a23b03ae7589d3" providerId="LiveId" clId="{801B0D0D-BF2C-401A-9739-F35496009BC1}" dt="2022-02-01T16:22:19.026" v="377" actId="207"/>
          <ac:graphicFrameMkLst>
            <pc:docMk/>
            <pc:sldMk cId="3381871481" sldId="258"/>
            <ac:graphicFrameMk id="4" creationId="{CABCEF03-2D38-421D-8098-8EC5F554AFE5}"/>
          </ac:graphicFrameMkLst>
        </pc:graphicFrameChg>
      </pc:sldChg>
      <pc:sldChg chg="addSp delSp modSp mod">
        <pc:chgData name="דוד שמידט" userId="33a23b03ae7589d3" providerId="LiveId" clId="{801B0D0D-BF2C-401A-9739-F35496009BC1}" dt="2022-02-01T16:15:27.146" v="9" actId="14100"/>
        <pc:sldMkLst>
          <pc:docMk/>
          <pc:sldMk cId="3128206442" sldId="269"/>
        </pc:sldMkLst>
        <pc:spChg chg="add del mod">
          <ac:chgData name="דוד שמידט" userId="33a23b03ae7589d3" providerId="LiveId" clId="{801B0D0D-BF2C-401A-9739-F35496009BC1}" dt="2022-02-01T16:13:35.746" v="1"/>
          <ac:spMkLst>
            <pc:docMk/>
            <pc:sldMk cId="3128206442" sldId="269"/>
            <ac:spMk id="4" creationId="{DB9C55CC-542D-4EA1-81D0-61A23BFBE464}"/>
          </ac:spMkLst>
        </pc:spChg>
        <pc:spChg chg="add del mod">
          <ac:chgData name="דוד שמידט" userId="33a23b03ae7589d3" providerId="LiveId" clId="{801B0D0D-BF2C-401A-9739-F35496009BC1}" dt="2022-02-01T16:15:07.407" v="3"/>
          <ac:spMkLst>
            <pc:docMk/>
            <pc:sldMk cId="3128206442" sldId="269"/>
            <ac:spMk id="5" creationId="{CDA4AEB2-FEC1-4F53-B249-7F43137A1476}"/>
          </ac:spMkLst>
        </pc:spChg>
        <pc:spChg chg="add del mod">
          <ac:chgData name="דוד שמידט" userId="33a23b03ae7589d3" providerId="LiveId" clId="{801B0D0D-BF2C-401A-9739-F35496009BC1}" dt="2022-02-01T16:15:11.422" v="4"/>
          <ac:spMkLst>
            <pc:docMk/>
            <pc:sldMk cId="3128206442" sldId="269"/>
            <ac:spMk id="6" creationId="{AC08FC25-D62E-4692-B238-3CA7A6C590E9}"/>
          </ac:spMkLst>
        </pc:spChg>
        <pc:spChg chg="add del mod">
          <ac:chgData name="דוד שמידט" userId="33a23b03ae7589d3" providerId="LiveId" clId="{801B0D0D-BF2C-401A-9739-F35496009BC1}" dt="2022-02-01T16:15:14.873" v="5"/>
          <ac:spMkLst>
            <pc:docMk/>
            <pc:sldMk cId="3128206442" sldId="269"/>
            <ac:spMk id="7" creationId="{126AC15D-6126-46E5-BD6F-A32F949CBD2F}"/>
          </ac:spMkLst>
        </pc:spChg>
        <pc:picChg chg="add mod">
          <ac:chgData name="דוד שמידט" userId="33a23b03ae7589d3" providerId="LiveId" clId="{801B0D0D-BF2C-401A-9739-F35496009BC1}" dt="2022-02-01T16:15:27.146" v="9" actId="14100"/>
          <ac:picMkLst>
            <pc:docMk/>
            <pc:sldMk cId="3128206442" sldId="269"/>
            <ac:picMk id="8" creationId="{66B7D9B6-EDA7-497B-AB0F-F3232EB4D225}"/>
          </ac:picMkLst>
        </pc:picChg>
        <pc:picChg chg="del">
          <ac:chgData name="דוד שמידט" userId="33a23b03ae7589d3" providerId="LiveId" clId="{801B0D0D-BF2C-401A-9739-F35496009BC1}" dt="2022-02-01T16:12:21.299" v="0" actId="478"/>
          <ac:picMkLst>
            <pc:docMk/>
            <pc:sldMk cId="3128206442" sldId="269"/>
            <ac:picMk id="8194" creationId="{708F39F5-75B6-4ACA-A708-79A64BBAD798}"/>
          </ac:picMkLst>
        </pc:picChg>
      </pc:sldChg>
      <pc:sldChg chg="modSp add mod">
        <pc:chgData name="דוד שמידט" userId="33a23b03ae7589d3" providerId="LiveId" clId="{801B0D0D-BF2C-401A-9739-F35496009BC1}" dt="2022-02-01T16:33:01.376" v="866"/>
        <pc:sldMkLst>
          <pc:docMk/>
          <pc:sldMk cId="3785245999" sldId="270"/>
        </pc:sldMkLst>
        <pc:graphicFrameChg chg="mod modGraphic">
          <ac:chgData name="דוד שמידט" userId="33a23b03ae7589d3" providerId="LiveId" clId="{801B0D0D-BF2C-401A-9739-F35496009BC1}" dt="2022-02-01T16:33:01.376" v="866"/>
          <ac:graphicFrameMkLst>
            <pc:docMk/>
            <pc:sldMk cId="3785245999" sldId="270"/>
            <ac:graphicFrameMk id="4" creationId="{CABCEF03-2D38-421D-8098-8EC5F554AFE5}"/>
          </ac:graphicFrameMkLst>
        </pc:graphicFrameChg>
      </pc:sldChg>
      <pc:sldChg chg="addSp delSp modSp add mod ord setBg modClrScheme chgLayout">
        <pc:chgData name="דוד שמידט" userId="33a23b03ae7589d3" providerId="LiveId" clId="{801B0D0D-BF2C-401A-9739-F35496009BC1}" dt="2022-02-01T16:51:07.231" v="1385" actId="20577"/>
        <pc:sldMkLst>
          <pc:docMk/>
          <pc:sldMk cId="3673727343" sldId="271"/>
        </pc:sldMkLst>
        <pc:spChg chg="add mod ord">
          <ac:chgData name="דוד שמידט" userId="33a23b03ae7589d3" providerId="LiveId" clId="{801B0D0D-BF2C-401A-9739-F35496009BC1}" dt="2022-02-01T16:51:07.231" v="1385" actId="20577"/>
          <ac:spMkLst>
            <pc:docMk/>
            <pc:sldMk cId="3673727343" sldId="271"/>
            <ac:spMk id="3" creationId="{82D05683-731E-4C31-B83B-43D44FD39196}"/>
          </ac:spMkLst>
        </pc:spChg>
        <pc:spChg chg="del">
          <ac:chgData name="דוד שמידט" userId="33a23b03ae7589d3" providerId="LiveId" clId="{801B0D0D-BF2C-401A-9739-F35496009BC1}" dt="2022-02-01T16:38:12.093" v="870" actId="478"/>
          <ac:spMkLst>
            <pc:docMk/>
            <pc:sldMk cId="3673727343" sldId="271"/>
            <ac:spMk id="43" creationId="{0457AFF4-222C-47C8-9FF9-83A2594EBE69}"/>
          </ac:spMkLst>
        </pc:spChg>
        <pc:spChg chg="del">
          <ac:chgData name="דוד שמידט" userId="33a23b03ae7589d3" providerId="LiveId" clId="{801B0D0D-BF2C-401A-9739-F35496009BC1}" dt="2022-02-01T16:38:28.084" v="877" actId="478"/>
          <ac:spMkLst>
            <pc:docMk/>
            <pc:sldMk cId="3673727343" sldId="271"/>
            <ac:spMk id="44" creationId="{C9025794-F4F8-44F9-9D74-16B3D610C6CE}"/>
          </ac:spMkLst>
        </pc:spChg>
        <pc:spChg chg="del mod">
          <ac:chgData name="דוד שמידט" userId="33a23b03ae7589d3" providerId="LiveId" clId="{801B0D0D-BF2C-401A-9739-F35496009BC1}" dt="2022-02-01T16:38:24.556" v="876" actId="478"/>
          <ac:spMkLst>
            <pc:docMk/>
            <pc:sldMk cId="3673727343" sldId="271"/>
            <ac:spMk id="45" creationId="{3E871A4C-9958-4F1E-A862-3F3A92427044}"/>
          </ac:spMkLst>
        </pc:spChg>
        <pc:spChg chg="add del">
          <ac:chgData name="דוד שמידט" userId="33a23b03ae7589d3" providerId="LiveId" clId="{801B0D0D-BF2C-401A-9739-F35496009BC1}" dt="2022-02-01T16:45:30.409" v="953" actId="26606"/>
          <ac:spMkLst>
            <pc:docMk/>
            <pc:sldMk cId="3673727343" sldId="271"/>
            <ac:spMk id="94" creationId="{73DE2CFE-42F2-48F0-8706-5264E012B10C}"/>
          </ac:spMkLst>
        </pc:spChg>
        <pc:spChg chg="mod ord">
          <ac:chgData name="דוד שמידט" userId="33a23b03ae7589d3" providerId="LiveId" clId="{801B0D0D-BF2C-401A-9739-F35496009BC1}" dt="2022-02-01T16:45:30.409" v="953" actId="26606"/>
          <ac:spMkLst>
            <pc:docMk/>
            <pc:sldMk cId="3673727343" sldId="271"/>
            <ac:spMk id="665" creationId="{00000000-0000-0000-0000-000000000000}"/>
          </ac:spMkLst>
        </pc:spChg>
        <pc:spChg chg="del">
          <ac:chgData name="דוד שמידט" userId="33a23b03ae7589d3" providerId="LiveId" clId="{801B0D0D-BF2C-401A-9739-F35496009BC1}" dt="2022-02-01T16:38:12.093" v="870" actId="478"/>
          <ac:spMkLst>
            <pc:docMk/>
            <pc:sldMk cId="3673727343" sldId="271"/>
            <ac:spMk id="668" creationId="{00000000-0000-0000-0000-000000000000}"/>
          </ac:spMkLst>
        </pc:spChg>
        <pc:spChg chg="del">
          <ac:chgData name="דוד שמידט" userId="33a23b03ae7589d3" providerId="LiveId" clId="{801B0D0D-BF2C-401A-9739-F35496009BC1}" dt="2022-02-01T16:38:12.093" v="870" actId="478"/>
          <ac:spMkLst>
            <pc:docMk/>
            <pc:sldMk cId="3673727343" sldId="271"/>
            <ac:spMk id="669" creationId="{00000000-0000-0000-0000-000000000000}"/>
          </ac:spMkLst>
        </pc:spChg>
        <pc:spChg chg="del">
          <ac:chgData name="דוד שמידט" userId="33a23b03ae7589d3" providerId="LiveId" clId="{801B0D0D-BF2C-401A-9739-F35496009BC1}" dt="2022-02-01T16:38:12.093" v="870" actId="478"/>
          <ac:spMkLst>
            <pc:docMk/>
            <pc:sldMk cId="3673727343" sldId="271"/>
            <ac:spMk id="670" creationId="{00000000-0000-0000-0000-000000000000}"/>
          </ac:spMkLst>
        </pc:spChg>
        <pc:spChg chg="del">
          <ac:chgData name="דוד שמידט" userId="33a23b03ae7589d3" providerId="LiveId" clId="{801B0D0D-BF2C-401A-9739-F35496009BC1}" dt="2022-02-01T16:38:12.093" v="870" actId="478"/>
          <ac:spMkLst>
            <pc:docMk/>
            <pc:sldMk cId="3673727343" sldId="271"/>
            <ac:spMk id="680" creationId="{00000000-0000-0000-0000-000000000000}"/>
          </ac:spMkLst>
        </pc:spChg>
        <pc:spChg chg="del">
          <ac:chgData name="דוד שמידט" userId="33a23b03ae7589d3" providerId="LiveId" clId="{801B0D0D-BF2C-401A-9739-F35496009BC1}" dt="2022-02-01T16:38:12.093" v="870" actId="478"/>
          <ac:spMkLst>
            <pc:docMk/>
            <pc:sldMk cId="3673727343" sldId="271"/>
            <ac:spMk id="681" creationId="{00000000-0000-0000-0000-000000000000}"/>
          </ac:spMkLst>
        </pc:spChg>
        <pc:spChg chg="del">
          <ac:chgData name="דוד שמידט" userId="33a23b03ae7589d3" providerId="LiveId" clId="{801B0D0D-BF2C-401A-9739-F35496009BC1}" dt="2022-02-01T16:38:12.093" v="870" actId="478"/>
          <ac:spMkLst>
            <pc:docMk/>
            <pc:sldMk cId="3673727343" sldId="271"/>
            <ac:spMk id="682" creationId="{00000000-0000-0000-0000-000000000000}"/>
          </ac:spMkLst>
        </pc:spChg>
        <pc:spChg chg="del">
          <ac:chgData name="דוד שמידט" userId="33a23b03ae7589d3" providerId="LiveId" clId="{801B0D0D-BF2C-401A-9739-F35496009BC1}" dt="2022-02-01T16:38:12.093" v="870" actId="478"/>
          <ac:spMkLst>
            <pc:docMk/>
            <pc:sldMk cId="3673727343" sldId="271"/>
            <ac:spMk id="683" creationId="{00000000-0000-0000-0000-000000000000}"/>
          </ac:spMkLst>
        </pc:spChg>
        <pc:spChg chg="del">
          <ac:chgData name="דוד שמידט" userId="33a23b03ae7589d3" providerId="LiveId" clId="{801B0D0D-BF2C-401A-9739-F35496009BC1}" dt="2022-02-01T16:38:12.093" v="870" actId="478"/>
          <ac:spMkLst>
            <pc:docMk/>
            <pc:sldMk cId="3673727343" sldId="271"/>
            <ac:spMk id="691" creationId="{00000000-0000-0000-0000-000000000000}"/>
          </ac:spMkLst>
        </pc:spChg>
        <pc:spChg chg="del">
          <ac:chgData name="דוד שמידט" userId="33a23b03ae7589d3" providerId="LiveId" clId="{801B0D0D-BF2C-401A-9739-F35496009BC1}" dt="2022-02-01T16:38:12.093" v="870" actId="478"/>
          <ac:spMkLst>
            <pc:docMk/>
            <pc:sldMk cId="3673727343" sldId="271"/>
            <ac:spMk id="692" creationId="{00000000-0000-0000-0000-000000000000}"/>
          </ac:spMkLst>
        </pc:spChg>
        <pc:grpChg chg="del">
          <ac:chgData name="דוד שמידט" userId="33a23b03ae7589d3" providerId="LiveId" clId="{801B0D0D-BF2C-401A-9739-F35496009BC1}" dt="2022-02-01T16:38:12.093" v="870" actId="478"/>
          <ac:grpSpMkLst>
            <pc:docMk/>
            <pc:sldMk cId="3673727343" sldId="271"/>
            <ac:grpSpMk id="46" creationId="{CE654C5B-C50E-4A57-A418-17D2D69A5F62}"/>
          </ac:grpSpMkLst>
        </pc:grpChg>
        <pc:grpChg chg="del">
          <ac:chgData name="דוד שמידט" userId="33a23b03ae7589d3" providerId="LiveId" clId="{801B0D0D-BF2C-401A-9739-F35496009BC1}" dt="2022-02-01T16:38:12.093" v="870" actId="478"/>
          <ac:grpSpMkLst>
            <pc:docMk/>
            <pc:sldMk cId="3673727343" sldId="271"/>
            <ac:grpSpMk id="56" creationId="{87F2A845-5AE1-4D0F-8984-8D5E5D76EBE7}"/>
          </ac:grpSpMkLst>
        </pc:grpChg>
        <pc:grpChg chg="del">
          <ac:chgData name="דוד שמידט" userId="33a23b03ae7589d3" providerId="LiveId" clId="{801B0D0D-BF2C-401A-9739-F35496009BC1}" dt="2022-02-01T16:38:12.093" v="870" actId="478"/>
          <ac:grpSpMkLst>
            <pc:docMk/>
            <pc:sldMk cId="3673727343" sldId="271"/>
            <ac:grpSpMk id="61" creationId="{85E91AF4-F0F7-4912-B793-8477A54CDEB2}"/>
          </ac:grpSpMkLst>
        </pc:grpChg>
        <pc:grpChg chg="del">
          <ac:chgData name="דוד שמידט" userId="33a23b03ae7589d3" providerId="LiveId" clId="{801B0D0D-BF2C-401A-9739-F35496009BC1}" dt="2022-02-01T16:38:12.093" v="870" actId="478"/>
          <ac:grpSpMkLst>
            <pc:docMk/>
            <pc:sldMk cId="3673727343" sldId="271"/>
            <ac:grpSpMk id="64" creationId="{B622B046-B7DB-4CE5-B531-B7C1BCFB7F88}"/>
          </ac:grpSpMkLst>
        </pc:grpChg>
        <pc:picChg chg="add mod">
          <ac:chgData name="דוד שמידט" userId="33a23b03ae7589d3" providerId="LiveId" clId="{801B0D0D-BF2C-401A-9739-F35496009BC1}" dt="2022-02-01T16:45:30.409" v="953" actId="26606"/>
          <ac:picMkLst>
            <pc:docMk/>
            <pc:sldMk cId="3673727343" sldId="271"/>
            <ac:picMk id="2" creationId="{7FA42FD7-91CB-44AA-9ABB-0EAB9CBE096F}"/>
          </ac:picMkLst>
        </pc:picChg>
        <pc:cxnChg chg="del">
          <ac:chgData name="דוד שמידט" userId="33a23b03ae7589d3" providerId="LiveId" clId="{801B0D0D-BF2C-401A-9739-F35496009BC1}" dt="2022-02-01T16:38:30.559" v="878" actId="478"/>
          <ac:cxnSpMkLst>
            <pc:docMk/>
            <pc:sldMk cId="3673727343" sldId="271"/>
            <ac:cxnSpMk id="667" creationId="{00000000-0000-0000-0000-000000000000}"/>
          </ac:cxnSpMkLst>
        </pc:cxnChg>
      </pc:sldChg>
      <pc:sldChg chg="addSp delSp modSp add mod">
        <pc:chgData name="דוד שמידט" userId="33a23b03ae7589d3" providerId="LiveId" clId="{801B0D0D-BF2C-401A-9739-F35496009BC1}" dt="2022-02-01T16:42:48.703" v="924" actId="20577"/>
        <pc:sldMkLst>
          <pc:docMk/>
          <pc:sldMk cId="550304185" sldId="272"/>
        </pc:sldMkLst>
        <pc:spChg chg="mod">
          <ac:chgData name="דוד שמידט" userId="33a23b03ae7589d3" providerId="LiveId" clId="{801B0D0D-BF2C-401A-9739-F35496009BC1}" dt="2022-02-01T16:42:48.703" v="924" actId="20577"/>
          <ac:spMkLst>
            <pc:docMk/>
            <pc:sldMk cId="550304185" sldId="272"/>
            <ac:spMk id="2" creationId="{D9C814CF-7F0A-4B41-A7A3-7E45F3470FE8}"/>
          </ac:spMkLst>
        </pc:spChg>
        <pc:spChg chg="add del mod">
          <ac:chgData name="דוד שמידט" userId="33a23b03ae7589d3" providerId="LiveId" clId="{801B0D0D-BF2C-401A-9739-F35496009BC1}" dt="2022-02-01T16:39:53.403" v="898"/>
          <ac:spMkLst>
            <pc:docMk/>
            <pc:sldMk cId="550304185" sldId="272"/>
            <ac:spMk id="4" creationId="{3E3B247F-3002-43AC-A669-D070ECAEB80C}"/>
          </ac:spMkLst>
        </pc:spChg>
        <pc:picChg chg="add mod">
          <ac:chgData name="דוד שמידט" userId="33a23b03ae7589d3" providerId="LiveId" clId="{801B0D0D-BF2C-401A-9739-F35496009BC1}" dt="2022-02-01T16:39:53.403" v="898"/>
          <ac:picMkLst>
            <pc:docMk/>
            <pc:sldMk cId="550304185" sldId="272"/>
            <ac:picMk id="5" creationId="{EF2B7373-F71A-4066-9B68-578D3EED856C}"/>
          </ac:picMkLst>
        </pc:picChg>
        <pc:picChg chg="del">
          <ac:chgData name="דוד שמידט" userId="33a23b03ae7589d3" providerId="LiveId" clId="{801B0D0D-BF2C-401A-9739-F35496009BC1}" dt="2022-02-01T16:39:37.090" v="897" actId="478"/>
          <ac:picMkLst>
            <pc:docMk/>
            <pc:sldMk cId="550304185" sldId="272"/>
            <ac:picMk id="8" creationId="{66B7D9B6-EDA7-497B-AB0F-F3232EB4D225}"/>
          </ac:picMkLst>
        </pc:picChg>
      </pc:sldChg>
      <pc:sldChg chg="addSp delSp modSp add mod ord">
        <pc:chgData name="דוד שמידט" userId="33a23b03ae7589d3" providerId="LiveId" clId="{801B0D0D-BF2C-401A-9739-F35496009BC1}" dt="2022-02-01T16:43:06.287" v="946" actId="20577"/>
        <pc:sldMkLst>
          <pc:docMk/>
          <pc:sldMk cId="1086892760" sldId="273"/>
        </pc:sldMkLst>
        <pc:spChg chg="mod">
          <ac:chgData name="דוד שמידט" userId="33a23b03ae7589d3" providerId="LiveId" clId="{801B0D0D-BF2C-401A-9739-F35496009BC1}" dt="2022-02-01T16:43:06.287" v="946" actId="20577"/>
          <ac:spMkLst>
            <pc:docMk/>
            <pc:sldMk cId="1086892760" sldId="273"/>
            <ac:spMk id="2" creationId="{D9C814CF-7F0A-4B41-A7A3-7E45F3470FE8}"/>
          </ac:spMkLst>
        </pc:spChg>
        <pc:spChg chg="add del mod">
          <ac:chgData name="דוד שמידט" userId="33a23b03ae7589d3" providerId="LiveId" clId="{801B0D0D-BF2C-401A-9739-F35496009BC1}" dt="2022-02-01T16:40:17.494" v="900"/>
          <ac:spMkLst>
            <pc:docMk/>
            <pc:sldMk cId="1086892760" sldId="273"/>
            <ac:spMk id="4" creationId="{C9810DFE-298E-4F27-8DFE-60840447B164}"/>
          </ac:spMkLst>
        </pc:spChg>
        <pc:picChg chg="add mod">
          <ac:chgData name="דוד שמידט" userId="33a23b03ae7589d3" providerId="LiveId" clId="{801B0D0D-BF2C-401A-9739-F35496009BC1}" dt="2022-02-01T16:40:17.494" v="900"/>
          <ac:picMkLst>
            <pc:docMk/>
            <pc:sldMk cId="1086892760" sldId="273"/>
            <ac:picMk id="5" creationId="{AAC4964C-AB28-4BB8-A790-2946C37AD2CC}"/>
          </ac:picMkLst>
        </pc:picChg>
        <pc:picChg chg="del">
          <ac:chgData name="דוד שמידט" userId="33a23b03ae7589d3" providerId="LiveId" clId="{801B0D0D-BF2C-401A-9739-F35496009BC1}" dt="2022-02-01T16:40:05.018" v="899" actId="478"/>
          <ac:picMkLst>
            <pc:docMk/>
            <pc:sldMk cId="1086892760" sldId="273"/>
            <ac:picMk id="8" creationId="{66B7D9B6-EDA7-497B-AB0F-F3232EB4D2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6D6FB-57FE-47F7-BFDB-5D2FE0E2552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F76AB89D-654E-4737-82CF-D6980D2B599B}">
      <dgm:prSet phldrT="[טקסט]"/>
      <dgm:spPr/>
      <dgm:t>
        <a:bodyPr/>
        <a:lstStyle/>
        <a:p>
          <a:pPr rtl="1"/>
          <a:r>
            <a:rPr lang="he-IL" dirty="0"/>
            <a:t>1</a:t>
          </a:r>
        </a:p>
      </dgm:t>
    </dgm:pt>
    <dgm:pt modelId="{09464806-35E3-49F7-8A77-DF04BBC31750}" type="parTrans" cxnId="{780877AB-4A09-49A9-A7FF-1AF17B3E9315}">
      <dgm:prSet/>
      <dgm:spPr/>
      <dgm:t>
        <a:bodyPr/>
        <a:lstStyle/>
        <a:p>
          <a:pPr rtl="1"/>
          <a:endParaRPr lang="he-IL"/>
        </a:p>
      </dgm:t>
    </dgm:pt>
    <dgm:pt modelId="{06D4A5B9-042A-4796-A46E-E64940C35257}" type="sibTrans" cxnId="{780877AB-4A09-49A9-A7FF-1AF17B3E9315}">
      <dgm:prSet/>
      <dgm:spPr/>
      <dgm:t>
        <a:bodyPr/>
        <a:lstStyle/>
        <a:p>
          <a:pPr rtl="1"/>
          <a:endParaRPr lang="he-IL"/>
        </a:p>
      </dgm:t>
    </dgm:pt>
    <dgm:pt modelId="{24B3B6CA-6570-46B1-8A30-960B6CF1399E}">
      <dgm:prSet phldrT="[טקסט]" custT="1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algn="l" rtl="1"/>
          <a:r>
            <a:rPr lang="en-US" sz="1400" baseline="0" dirty="0">
              <a:solidFill>
                <a:schemeClr val="bg1"/>
              </a:solidFill>
            </a:rPr>
            <a:t>Scrapping – The data was taken from a website called “</a:t>
          </a:r>
          <a:r>
            <a:rPr lang="en-US" sz="1400" baseline="0" dirty="0" err="1">
              <a:solidFill>
                <a:schemeClr val="bg1"/>
              </a:solidFill>
            </a:rPr>
            <a:t>vgchartz</a:t>
          </a:r>
          <a:r>
            <a:rPr lang="en-US" sz="1400" baseline="0" dirty="0">
              <a:solidFill>
                <a:schemeClr val="bg1"/>
              </a:solidFill>
            </a:rPr>
            <a:t>” , where we could find various data about large collection of games.  We used “</a:t>
          </a:r>
          <a:r>
            <a:rPr lang="en-US" sz="1400" baseline="0" dirty="0" err="1">
              <a:solidFill>
                <a:schemeClr val="bg1"/>
              </a:solidFill>
            </a:rPr>
            <a:t>beautifulsoup</a:t>
          </a:r>
          <a:r>
            <a:rPr lang="en-US" sz="1400" baseline="0" dirty="0">
              <a:solidFill>
                <a:schemeClr val="bg1"/>
              </a:solidFill>
            </a:rPr>
            <a:t>” to extract the data.</a:t>
          </a:r>
          <a:endParaRPr lang="he-IL" sz="1400" baseline="0" dirty="0">
            <a:solidFill>
              <a:schemeClr val="bg1"/>
            </a:solidFill>
          </a:endParaRPr>
        </a:p>
      </dgm:t>
    </dgm:pt>
    <dgm:pt modelId="{3BE5C6AA-17AD-442B-8F34-9CB42888E3EF}" type="parTrans" cxnId="{115846CC-C22B-4BA9-9197-B71228F48EB5}">
      <dgm:prSet/>
      <dgm:spPr/>
      <dgm:t>
        <a:bodyPr/>
        <a:lstStyle/>
        <a:p>
          <a:pPr rtl="1"/>
          <a:endParaRPr lang="he-IL"/>
        </a:p>
      </dgm:t>
    </dgm:pt>
    <dgm:pt modelId="{7C589B6A-9FC8-4814-BD47-367774D6D157}" type="sibTrans" cxnId="{115846CC-C22B-4BA9-9197-B71228F48EB5}">
      <dgm:prSet/>
      <dgm:spPr/>
      <dgm:t>
        <a:bodyPr/>
        <a:lstStyle/>
        <a:p>
          <a:pPr rtl="1"/>
          <a:endParaRPr lang="he-IL"/>
        </a:p>
      </dgm:t>
    </dgm:pt>
    <dgm:pt modelId="{D591D510-0D12-4101-BD4C-9C65A2FDE1C0}">
      <dgm:prSet phldrT="[טקסט]"/>
      <dgm:spPr/>
      <dgm:t>
        <a:bodyPr/>
        <a:lstStyle/>
        <a:p>
          <a:pPr rtl="1"/>
          <a:r>
            <a:rPr lang="he-IL" dirty="0"/>
            <a:t>2</a:t>
          </a:r>
        </a:p>
      </dgm:t>
    </dgm:pt>
    <dgm:pt modelId="{9D66225D-3A4B-4147-BD6B-7B7C402D1F18}" type="parTrans" cxnId="{05C33CDA-76D9-4933-912B-679B41A79C50}">
      <dgm:prSet/>
      <dgm:spPr/>
      <dgm:t>
        <a:bodyPr/>
        <a:lstStyle/>
        <a:p>
          <a:pPr rtl="1"/>
          <a:endParaRPr lang="he-IL"/>
        </a:p>
      </dgm:t>
    </dgm:pt>
    <dgm:pt modelId="{7E402E35-55F4-4199-8C1E-16E375C9CD71}" type="sibTrans" cxnId="{05C33CDA-76D9-4933-912B-679B41A79C50}">
      <dgm:prSet/>
      <dgm:spPr/>
      <dgm:t>
        <a:bodyPr/>
        <a:lstStyle/>
        <a:p>
          <a:pPr rtl="1"/>
          <a:endParaRPr lang="he-IL"/>
        </a:p>
      </dgm:t>
    </dgm:pt>
    <dgm:pt modelId="{7D9E96ED-E7C7-4F5C-93E9-6E2C15FE41F6}">
      <dgm:prSet phldrT="[טקסט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 rtl="1"/>
          <a:endParaRPr lang="en-US" sz="1400" baseline="0" dirty="0"/>
        </a:p>
        <a:p>
          <a:pPr algn="l" rtl="1"/>
          <a:r>
            <a:rPr lang="en-US" sz="1400" baseline="0" dirty="0">
              <a:solidFill>
                <a:schemeClr val="bg1"/>
              </a:solidFill>
            </a:rPr>
            <a:t>We Cleaned Data from </a:t>
          </a:r>
          <a:r>
            <a:rPr lang="en-US" sz="1400" baseline="0" dirty="0" err="1">
              <a:solidFill>
                <a:schemeClr val="bg1"/>
              </a:solidFill>
            </a:rPr>
            <a:t>NaN</a:t>
          </a:r>
          <a:r>
            <a:rPr lang="en-US" sz="1400" baseline="0" dirty="0">
              <a:solidFill>
                <a:schemeClr val="bg1"/>
              </a:solidFill>
            </a:rPr>
            <a:t> values. Changed values into numerical values to better represent numbers(for example the letter “m” to 1,000,000 and so on).</a:t>
          </a:r>
        </a:p>
        <a:p>
          <a:pPr algn="l" rtl="1"/>
          <a:endParaRPr lang="he-IL" sz="1400" baseline="0" dirty="0"/>
        </a:p>
      </dgm:t>
    </dgm:pt>
    <dgm:pt modelId="{6FB891CC-CD2A-4F6F-BCB1-6D50E96E0B99}" type="parTrans" cxnId="{414E349C-D2EA-449C-93C0-A98E0C7A5EC0}">
      <dgm:prSet/>
      <dgm:spPr/>
      <dgm:t>
        <a:bodyPr/>
        <a:lstStyle/>
        <a:p>
          <a:pPr rtl="1"/>
          <a:endParaRPr lang="he-IL"/>
        </a:p>
      </dgm:t>
    </dgm:pt>
    <dgm:pt modelId="{E899220D-2229-4EEB-99C6-95985DC3CADA}" type="sibTrans" cxnId="{414E349C-D2EA-449C-93C0-A98E0C7A5EC0}">
      <dgm:prSet/>
      <dgm:spPr/>
      <dgm:t>
        <a:bodyPr/>
        <a:lstStyle/>
        <a:p>
          <a:pPr rtl="1"/>
          <a:endParaRPr lang="he-IL"/>
        </a:p>
      </dgm:t>
    </dgm:pt>
    <dgm:pt modelId="{F03D99F4-5C27-4BEC-807A-3B0C0E15DC13}" type="pres">
      <dgm:prSet presAssocID="{0F76D6FB-57FE-47F7-BFDB-5D2FE0E25527}" presName="list" presStyleCnt="0">
        <dgm:presLayoutVars>
          <dgm:dir/>
          <dgm:animLvl val="lvl"/>
        </dgm:presLayoutVars>
      </dgm:prSet>
      <dgm:spPr/>
    </dgm:pt>
    <dgm:pt modelId="{62635B8D-CE71-4FD8-969D-2DA89140871E}" type="pres">
      <dgm:prSet presAssocID="{F76AB89D-654E-4737-82CF-D6980D2B599B}" presName="posSpace" presStyleCnt="0"/>
      <dgm:spPr/>
    </dgm:pt>
    <dgm:pt modelId="{F06A1B49-7972-4E0B-95CE-F7870DC2B8F0}" type="pres">
      <dgm:prSet presAssocID="{F76AB89D-654E-4737-82CF-D6980D2B599B}" presName="vertFlow" presStyleCnt="0"/>
      <dgm:spPr/>
    </dgm:pt>
    <dgm:pt modelId="{FB8560D1-EECA-48ED-B729-3A72CD1170EB}" type="pres">
      <dgm:prSet presAssocID="{F76AB89D-654E-4737-82CF-D6980D2B599B}" presName="topSpace" presStyleCnt="0"/>
      <dgm:spPr/>
    </dgm:pt>
    <dgm:pt modelId="{A6AB7AB7-C179-478E-876F-677D9E651ABC}" type="pres">
      <dgm:prSet presAssocID="{F76AB89D-654E-4737-82CF-D6980D2B599B}" presName="firstComp" presStyleCnt="0"/>
      <dgm:spPr/>
    </dgm:pt>
    <dgm:pt modelId="{7A6138E1-FAD2-4711-80E8-D4646AD64506}" type="pres">
      <dgm:prSet presAssocID="{F76AB89D-654E-4737-82CF-D6980D2B599B}" presName="firstChild" presStyleLbl="bgAccFollowNode1" presStyleIdx="0" presStyleCnt="2" custScaleX="155644" custScaleY="341114" custLinFactNeighborX="-86489" custLinFactNeighborY="-38814"/>
      <dgm:spPr/>
    </dgm:pt>
    <dgm:pt modelId="{0107BF04-593A-4918-8719-FAFE717C9C01}" type="pres">
      <dgm:prSet presAssocID="{F76AB89D-654E-4737-82CF-D6980D2B599B}" presName="firstChildTx" presStyleLbl="bgAccFollowNode1" presStyleIdx="0" presStyleCnt="2">
        <dgm:presLayoutVars>
          <dgm:bulletEnabled val="1"/>
        </dgm:presLayoutVars>
      </dgm:prSet>
      <dgm:spPr/>
    </dgm:pt>
    <dgm:pt modelId="{4706E7CA-0CCB-49A2-8A9A-602C668C237C}" type="pres">
      <dgm:prSet presAssocID="{F76AB89D-654E-4737-82CF-D6980D2B599B}" presName="negSpace" presStyleCnt="0"/>
      <dgm:spPr/>
    </dgm:pt>
    <dgm:pt modelId="{1C2EEF47-0748-4F5B-8443-BFF390153FDF}" type="pres">
      <dgm:prSet presAssocID="{F76AB89D-654E-4737-82CF-D6980D2B599B}" presName="circle" presStyleLbl="node1" presStyleIdx="0" presStyleCnt="2" custLinFactX="-100000" custLinFactNeighborX="-193023" custLinFactNeighborY="-25620"/>
      <dgm:spPr/>
    </dgm:pt>
    <dgm:pt modelId="{F58612C3-B7F1-407F-8B5A-38FF6B41AD20}" type="pres">
      <dgm:prSet presAssocID="{06D4A5B9-042A-4796-A46E-E64940C35257}" presName="transSpace" presStyleCnt="0"/>
      <dgm:spPr/>
    </dgm:pt>
    <dgm:pt modelId="{E6452203-B320-4EA3-8D58-6A65599A09FD}" type="pres">
      <dgm:prSet presAssocID="{D591D510-0D12-4101-BD4C-9C65A2FDE1C0}" presName="posSpace" presStyleCnt="0"/>
      <dgm:spPr/>
    </dgm:pt>
    <dgm:pt modelId="{8D02ABB1-4B2E-4FF7-9DF0-81E16BBCC23D}" type="pres">
      <dgm:prSet presAssocID="{D591D510-0D12-4101-BD4C-9C65A2FDE1C0}" presName="vertFlow" presStyleCnt="0"/>
      <dgm:spPr/>
    </dgm:pt>
    <dgm:pt modelId="{6DD02AE4-D2DF-461F-84F9-A90E115C13E9}" type="pres">
      <dgm:prSet presAssocID="{D591D510-0D12-4101-BD4C-9C65A2FDE1C0}" presName="topSpace" presStyleCnt="0"/>
      <dgm:spPr/>
    </dgm:pt>
    <dgm:pt modelId="{3F598E1B-82A4-4DC5-B8AD-75AF4913240A}" type="pres">
      <dgm:prSet presAssocID="{D591D510-0D12-4101-BD4C-9C65A2FDE1C0}" presName="firstComp" presStyleCnt="0"/>
      <dgm:spPr/>
    </dgm:pt>
    <dgm:pt modelId="{961ECAAB-A7E4-4172-A2EB-1CF90D20A4F2}" type="pres">
      <dgm:prSet presAssocID="{D591D510-0D12-4101-BD4C-9C65A2FDE1C0}" presName="firstChild" presStyleLbl="bgAccFollowNode1" presStyleIdx="1" presStyleCnt="2" custScaleX="138488" custScaleY="346875" custLinFactNeighborX="733" custLinFactNeighborY="-37088"/>
      <dgm:spPr/>
    </dgm:pt>
    <dgm:pt modelId="{0CA72525-DE36-4CE3-A72A-FBB3A2566B7B}" type="pres">
      <dgm:prSet presAssocID="{D591D510-0D12-4101-BD4C-9C65A2FDE1C0}" presName="firstChildTx" presStyleLbl="bgAccFollowNode1" presStyleIdx="1" presStyleCnt="2">
        <dgm:presLayoutVars>
          <dgm:bulletEnabled val="1"/>
        </dgm:presLayoutVars>
      </dgm:prSet>
      <dgm:spPr/>
    </dgm:pt>
    <dgm:pt modelId="{D2C17D1E-26B9-45A4-9EB7-9BE7D65BB3A2}" type="pres">
      <dgm:prSet presAssocID="{D591D510-0D12-4101-BD4C-9C65A2FDE1C0}" presName="negSpace" presStyleCnt="0"/>
      <dgm:spPr/>
    </dgm:pt>
    <dgm:pt modelId="{ED2FE1DE-034A-4EFA-AB5A-53EB017E32A2}" type="pres">
      <dgm:prSet presAssocID="{D591D510-0D12-4101-BD4C-9C65A2FDE1C0}" presName="circle" presStyleLbl="node1" presStyleIdx="1" presStyleCnt="2" custLinFactNeighborX="-24336" custLinFactNeighborY="-1867"/>
      <dgm:spPr/>
    </dgm:pt>
  </dgm:ptLst>
  <dgm:cxnLst>
    <dgm:cxn modelId="{3CB6BE00-1212-4F42-AA15-19FD66F82069}" type="presOf" srcId="{24B3B6CA-6570-46B1-8A30-960B6CF1399E}" destId="{0107BF04-593A-4918-8719-FAFE717C9C01}" srcOrd="1" destOrd="0" presId="urn:microsoft.com/office/officeart/2005/8/layout/hList9"/>
    <dgm:cxn modelId="{FF0A515E-1EC9-4D5D-B471-EAB015A28231}" type="presOf" srcId="{7D9E96ED-E7C7-4F5C-93E9-6E2C15FE41F6}" destId="{961ECAAB-A7E4-4172-A2EB-1CF90D20A4F2}" srcOrd="0" destOrd="0" presId="urn:microsoft.com/office/officeart/2005/8/layout/hList9"/>
    <dgm:cxn modelId="{854D7745-4B13-4713-938A-AF0866EF38E7}" type="presOf" srcId="{D591D510-0D12-4101-BD4C-9C65A2FDE1C0}" destId="{ED2FE1DE-034A-4EFA-AB5A-53EB017E32A2}" srcOrd="0" destOrd="0" presId="urn:microsoft.com/office/officeart/2005/8/layout/hList9"/>
    <dgm:cxn modelId="{E4A1507A-CDE8-4310-A42F-E27DFEF3A2A2}" type="presOf" srcId="{24B3B6CA-6570-46B1-8A30-960B6CF1399E}" destId="{7A6138E1-FAD2-4711-80E8-D4646AD64506}" srcOrd="0" destOrd="0" presId="urn:microsoft.com/office/officeart/2005/8/layout/hList9"/>
    <dgm:cxn modelId="{F2C5647D-E552-444F-84D9-E99F7157492D}" type="presOf" srcId="{0F76D6FB-57FE-47F7-BFDB-5D2FE0E25527}" destId="{F03D99F4-5C27-4BEC-807A-3B0C0E15DC13}" srcOrd="0" destOrd="0" presId="urn:microsoft.com/office/officeart/2005/8/layout/hList9"/>
    <dgm:cxn modelId="{414E349C-D2EA-449C-93C0-A98E0C7A5EC0}" srcId="{D591D510-0D12-4101-BD4C-9C65A2FDE1C0}" destId="{7D9E96ED-E7C7-4F5C-93E9-6E2C15FE41F6}" srcOrd="0" destOrd="0" parTransId="{6FB891CC-CD2A-4F6F-BCB1-6D50E96E0B99}" sibTransId="{E899220D-2229-4EEB-99C6-95985DC3CADA}"/>
    <dgm:cxn modelId="{780877AB-4A09-49A9-A7FF-1AF17B3E9315}" srcId="{0F76D6FB-57FE-47F7-BFDB-5D2FE0E25527}" destId="{F76AB89D-654E-4737-82CF-D6980D2B599B}" srcOrd="0" destOrd="0" parTransId="{09464806-35E3-49F7-8A77-DF04BBC31750}" sibTransId="{06D4A5B9-042A-4796-A46E-E64940C35257}"/>
    <dgm:cxn modelId="{36B755BD-3626-4782-8C6E-4BDFA8E942C1}" type="presOf" srcId="{F76AB89D-654E-4737-82CF-D6980D2B599B}" destId="{1C2EEF47-0748-4F5B-8443-BFF390153FDF}" srcOrd="0" destOrd="0" presId="urn:microsoft.com/office/officeart/2005/8/layout/hList9"/>
    <dgm:cxn modelId="{115846CC-C22B-4BA9-9197-B71228F48EB5}" srcId="{F76AB89D-654E-4737-82CF-D6980D2B599B}" destId="{24B3B6CA-6570-46B1-8A30-960B6CF1399E}" srcOrd="0" destOrd="0" parTransId="{3BE5C6AA-17AD-442B-8F34-9CB42888E3EF}" sibTransId="{7C589B6A-9FC8-4814-BD47-367774D6D157}"/>
    <dgm:cxn modelId="{05C33CDA-76D9-4933-912B-679B41A79C50}" srcId="{0F76D6FB-57FE-47F7-BFDB-5D2FE0E25527}" destId="{D591D510-0D12-4101-BD4C-9C65A2FDE1C0}" srcOrd="1" destOrd="0" parTransId="{9D66225D-3A4B-4147-BD6B-7B7C402D1F18}" sibTransId="{7E402E35-55F4-4199-8C1E-16E375C9CD71}"/>
    <dgm:cxn modelId="{E06351DE-08A2-407D-9C71-454EF247328E}" type="presOf" srcId="{7D9E96ED-E7C7-4F5C-93E9-6E2C15FE41F6}" destId="{0CA72525-DE36-4CE3-A72A-FBB3A2566B7B}" srcOrd="1" destOrd="0" presId="urn:microsoft.com/office/officeart/2005/8/layout/hList9"/>
    <dgm:cxn modelId="{AFE3ACBE-BBF8-40DB-8447-824E613BB215}" type="presParOf" srcId="{F03D99F4-5C27-4BEC-807A-3B0C0E15DC13}" destId="{62635B8D-CE71-4FD8-969D-2DA89140871E}" srcOrd="0" destOrd="0" presId="urn:microsoft.com/office/officeart/2005/8/layout/hList9"/>
    <dgm:cxn modelId="{CF0F9827-1028-43A9-8B41-8ED1DD9C4AED}" type="presParOf" srcId="{F03D99F4-5C27-4BEC-807A-3B0C0E15DC13}" destId="{F06A1B49-7972-4E0B-95CE-F7870DC2B8F0}" srcOrd="1" destOrd="0" presId="urn:microsoft.com/office/officeart/2005/8/layout/hList9"/>
    <dgm:cxn modelId="{DC8C3DAE-B66F-4579-9F13-38F39335FD87}" type="presParOf" srcId="{F06A1B49-7972-4E0B-95CE-F7870DC2B8F0}" destId="{FB8560D1-EECA-48ED-B729-3A72CD1170EB}" srcOrd="0" destOrd="0" presId="urn:microsoft.com/office/officeart/2005/8/layout/hList9"/>
    <dgm:cxn modelId="{6A196EC7-CA26-4028-AE0A-4A8AB3874E18}" type="presParOf" srcId="{F06A1B49-7972-4E0B-95CE-F7870DC2B8F0}" destId="{A6AB7AB7-C179-478E-876F-677D9E651ABC}" srcOrd="1" destOrd="0" presId="urn:microsoft.com/office/officeart/2005/8/layout/hList9"/>
    <dgm:cxn modelId="{56738D6A-0B0C-4261-895F-9DC69A725E50}" type="presParOf" srcId="{A6AB7AB7-C179-478E-876F-677D9E651ABC}" destId="{7A6138E1-FAD2-4711-80E8-D4646AD64506}" srcOrd="0" destOrd="0" presId="urn:microsoft.com/office/officeart/2005/8/layout/hList9"/>
    <dgm:cxn modelId="{74D1B12A-8731-40C5-A186-70BC1A942C70}" type="presParOf" srcId="{A6AB7AB7-C179-478E-876F-677D9E651ABC}" destId="{0107BF04-593A-4918-8719-FAFE717C9C01}" srcOrd="1" destOrd="0" presId="urn:microsoft.com/office/officeart/2005/8/layout/hList9"/>
    <dgm:cxn modelId="{2ECC0A74-9143-49AA-A882-DF9CC812061A}" type="presParOf" srcId="{F03D99F4-5C27-4BEC-807A-3B0C0E15DC13}" destId="{4706E7CA-0CCB-49A2-8A9A-602C668C237C}" srcOrd="2" destOrd="0" presId="urn:microsoft.com/office/officeart/2005/8/layout/hList9"/>
    <dgm:cxn modelId="{91573E55-8F86-4FFD-96DD-BFDCF544AD61}" type="presParOf" srcId="{F03D99F4-5C27-4BEC-807A-3B0C0E15DC13}" destId="{1C2EEF47-0748-4F5B-8443-BFF390153FDF}" srcOrd="3" destOrd="0" presId="urn:microsoft.com/office/officeart/2005/8/layout/hList9"/>
    <dgm:cxn modelId="{52A97436-F8F9-4A58-8F34-5593FFD59437}" type="presParOf" srcId="{F03D99F4-5C27-4BEC-807A-3B0C0E15DC13}" destId="{F58612C3-B7F1-407F-8B5A-38FF6B41AD20}" srcOrd="4" destOrd="0" presId="urn:microsoft.com/office/officeart/2005/8/layout/hList9"/>
    <dgm:cxn modelId="{EC2FCC0D-7F9B-46BD-87EF-24686E9A6A77}" type="presParOf" srcId="{F03D99F4-5C27-4BEC-807A-3B0C0E15DC13}" destId="{E6452203-B320-4EA3-8D58-6A65599A09FD}" srcOrd="5" destOrd="0" presId="urn:microsoft.com/office/officeart/2005/8/layout/hList9"/>
    <dgm:cxn modelId="{CEBE88C3-0859-4397-8796-C323F03B08F9}" type="presParOf" srcId="{F03D99F4-5C27-4BEC-807A-3B0C0E15DC13}" destId="{8D02ABB1-4B2E-4FF7-9DF0-81E16BBCC23D}" srcOrd="6" destOrd="0" presId="urn:microsoft.com/office/officeart/2005/8/layout/hList9"/>
    <dgm:cxn modelId="{898001D4-AEEF-45A9-A593-F460ACDCAA70}" type="presParOf" srcId="{8D02ABB1-4B2E-4FF7-9DF0-81E16BBCC23D}" destId="{6DD02AE4-D2DF-461F-84F9-A90E115C13E9}" srcOrd="0" destOrd="0" presId="urn:microsoft.com/office/officeart/2005/8/layout/hList9"/>
    <dgm:cxn modelId="{F827D281-6006-4F31-9330-D69170764C3A}" type="presParOf" srcId="{8D02ABB1-4B2E-4FF7-9DF0-81E16BBCC23D}" destId="{3F598E1B-82A4-4DC5-B8AD-75AF4913240A}" srcOrd="1" destOrd="0" presId="urn:microsoft.com/office/officeart/2005/8/layout/hList9"/>
    <dgm:cxn modelId="{931980EB-849D-4E77-933F-DE0644F9D23F}" type="presParOf" srcId="{3F598E1B-82A4-4DC5-B8AD-75AF4913240A}" destId="{961ECAAB-A7E4-4172-A2EB-1CF90D20A4F2}" srcOrd="0" destOrd="0" presId="urn:microsoft.com/office/officeart/2005/8/layout/hList9"/>
    <dgm:cxn modelId="{B3D345A5-589B-4340-A492-2191464D8CCC}" type="presParOf" srcId="{3F598E1B-82A4-4DC5-B8AD-75AF4913240A}" destId="{0CA72525-DE36-4CE3-A72A-FBB3A2566B7B}" srcOrd="1" destOrd="0" presId="urn:microsoft.com/office/officeart/2005/8/layout/hList9"/>
    <dgm:cxn modelId="{B6011532-80D0-409D-8F28-166EBF7FA907}" type="presParOf" srcId="{F03D99F4-5C27-4BEC-807A-3B0C0E15DC13}" destId="{D2C17D1E-26B9-45A4-9EB7-9BE7D65BB3A2}" srcOrd="7" destOrd="0" presId="urn:microsoft.com/office/officeart/2005/8/layout/hList9"/>
    <dgm:cxn modelId="{88F8153D-1D56-4F8A-82DC-70E0200C043E}" type="presParOf" srcId="{F03D99F4-5C27-4BEC-807A-3B0C0E15DC13}" destId="{ED2FE1DE-034A-4EFA-AB5A-53EB017E32A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76D6FB-57FE-47F7-BFDB-5D2FE0E2552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F76AB89D-654E-4737-82CF-D6980D2B599B}">
      <dgm:prSet phldrT="[טקסט]"/>
      <dgm:spPr/>
      <dgm:t>
        <a:bodyPr/>
        <a:lstStyle/>
        <a:p>
          <a:pPr rtl="1"/>
          <a:r>
            <a:rPr lang="he-IL" dirty="0"/>
            <a:t>3</a:t>
          </a:r>
        </a:p>
      </dgm:t>
    </dgm:pt>
    <dgm:pt modelId="{09464806-35E3-49F7-8A77-DF04BBC31750}" type="parTrans" cxnId="{780877AB-4A09-49A9-A7FF-1AF17B3E9315}">
      <dgm:prSet/>
      <dgm:spPr/>
      <dgm:t>
        <a:bodyPr/>
        <a:lstStyle/>
        <a:p>
          <a:pPr rtl="1"/>
          <a:endParaRPr lang="he-IL"/>
        </a:p>
      </dgm:t>
    </dgm:pt>
    <dgm:pt modelId="{06D4A5B9-042A-4796-A46E-E64940C35257}" type="sibTrans" cxnId="{780877AB-4A09-49A9-A7FF-1AF17B3E9315}">
      <dgm:prSet/>
      <dgm:spPr/>
      <dgm:t>
        <a:bodyPr/>
        <a:lstStyle/>
        <a:p>
          <a:pPr rtl="1"/>
          <a:endParaRPr lang="he-IL"/>
        </a:p>
      </dgm:t>
    </dgm:pt>
    <dgm:pt modelId="{24B3B6CA-6570-46B1-8A30-960B6CF1399E}">
      <dgm:prSet phldrT="[טקסט]" custT="1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algn="l" rtl="1"/>
          <a:r>
            <a:rPr lang="en-US" sz="1400" baseline="0" dirty="0">
              <a:solidFill>
                <a:schemeClr val="bg1"/>
              </a:solidFill>
            </a:rPr>
            <a:t>Visual representation in the form of graphs of different data about the game that will help us to predict the success of the games.</a:t>
          </a:r>
        </a:p>
        <a:p>
          <a:pPr algn="l" rtl="1"/>
          <a:r>
            <a:rPr lang="en-US" sz="1400" baseline="0" dirty="0">
              <a:solidFill>
                <a:schemeClr val="bg1"/>
              </a:solidFill>
            </a:rPr>
            <a:t>For example, a graph that represents the sales of each gaming console.</a:t>
          </a:r>
          <a:endParaRPr lang="he-IL" sz="1400" baseline="0" dirty="0">
            <a:solidFill>
              <a:schemeClr val="bg1"/>
            </a:solidFill>
          </a:endParaRPr>
        </a:p>
      </dgm:t>
    </dgm:pt>
    <dgm:pt modelId="{3BE5C6AA-17AD-442B-8F34-9CB42888E3EF}" type="parTrans" cxnId="{115846CC-C22B-4BA9-9197-B71228F48EB5}">
      <dgm:prSet/>
      <dgm:spPr/>
      <dgm:t>
        <a:bodyPr/>
        <a:lstStyle/>
        <a:p>
          <a:pPr rtl="1"/>
          <a:endParaRPr lang="he-IL"/>
        </a:p>
      </dgm:t>
    </dgm:pt>
    <dgm:pt modelId="{7C589B6A-9FC8-4814-BD47-367774D6D157}" type="sibTrans" cxnId="{115846CC-C22B-4BA9-9197-B71228F48EB5}">
      <dgm:prSet/>
      <dgm:spPr/>
      <dgm:t>
        <a:bodyPr/>
        <a:lstStyle/>
        <a:p>
          <a:pPr rtl="1"/>
          <a:endParaRPr lang="he-IL"/>
        </a:p>
      </dgm:t>
    </dgm:pt>
    <dgm:pt modelId="{D591D510-0D12-4101-BD4C-9C65A2FDE1C0}">
      <dgm:prSet phldrT="[טקסט]"/>
      <dgm:spPr/>
      <dgm:t>
        <a:bodyPr/>
        <a:lstStyle/>
        <a:p>
          <a:pPr rtl="1"/>
          <a:r>
            <a:rPr lang="he-IL" dirty="0"/>
            <a:t>4</a:t>
          </a:r>
        </a:p>
      </dgm:t>
    </dgm:pt>
    <dgm:pt modelId="{9D66225D-3A4B-4147-BD6B-7B7C402D1F18}" type="parTrans" cxnId="{05C33CDA-76D9-4933-912B-679B41A79C50}">
      <dgm:prSet/>
      <dgm:spPr/>
      <dgm:t>
        <a:bodyPr/>
        <a:lstStyle/>
        <a:p>
          <a:pPr rtl="1"/>
          <a:endParaRPr lang="he-IL"/>
        </a:p>
      </dgm:t>
    </dgm:pt>
    <dgm:pt modelId="{7E402E35-55F4-4199-8C1E-16E375C9CD71}" type="sibTrans" cxnId="{05C33CDA-76D9-4933-912B-679B41A79C50}">
      <dgm:prSet/>
      <dgm:spPr/>
      <dgm:t>
        <a:bodyPr/>
        <a:lstStyle/>
        <a:p>
          <a:pPr rtl="1"/>
          <a:endParaRPr lang="he-IL"/>
        </a:p>
      </dgm:t>
    </dgm:pt>
    <dgm:pt modelId="{7D9E96ED-E7C7-4F5C-93E9-6E2C15FE41F6}">
      <dgm:prSet phldrT="[טקסט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 rtl="1"/>
          <a:endParaRPr lang="en-US" sz="1400" baseline="0" dirty="0"/>
        </a:p>
        <a:p>
          <a:pPr algn="l" rtl="1"/>
          <a:r>
            <a:rPr lang="en-US" sz="1400" baseline="0" dirty="0">
              <a:solidFill>
                <a:schemeClr val="bg1"/>
              </a:solidFill>
            </a:rPr>
            <a:t>For the machine learning we used the logistic- regression.</a:t>
          </a:r>
          <a:r>
            <a:rPr lang="en-US" sz="1400" b="0" i="0" dirty="0">
              <a:solidFill>
                <a:schemeClr val="bg1"/>
              </a:solidFill>
            </a:rPr>
            <a:t> Logistic regression is used to describe data and to explain the relationship between one dependent binary variable and one or more nominal variable.</a:t>
          </a:r>
          <a:endParaRPr lang="he-IL" sz="1400" baseline="0" dirty="0">
            <a:solidFill>
              <a:schemeClr val="bg1"/>
            </a:solidFill>
          </a:endParaRPr>
        </a:p>
      </dgm:t>
    </dgm:pt>
    <dgm:pt modelId="{6FB891CC-CD2A-4F6F-BCB1-6D50E96E0B99}" type="parTrans" cxnId="{414E349C-D2EA-449C-93C0-A98E0C7A5EC0}">
      <dgm:prSet/>
      <dgm:spPr/>
      <dgm:t>
        <a:bodyPr/>
        <a:lstStyle/>
        <a:p>
          <a:pPr rtl="1"/>
          <a:endParaRPr lang="he-IL"/>
        </a:p>
      </dgm:t>
    </dgm:pt>
    <dgm:pt modelId="{E899220D-2229-4EEB-99C6-95985DC3CADA}" type="sibTrans" cxnId="{414E349C-D2EA-449C-93C0-A98E0C7A5EC0}">
      <dgm:prSet/>
      <dgm:spPr/>
      <dgm:t>
        <a:bodyPr/>
        <a:lstStyle/>
        <a:p>
          <a:pPr rtl="1"/>
          <a:endParaRPr lang="he-IL"/>
        </a:p>
      </dgm:t>
    </dgm:pt>
    <dgm:pt modelId="{F03D99F4-5C27-4BEC-807A-3B0C0E15DC13}" type="pres">
      <dgm:prSet presAssocID="{0F76D6FB-57FE-47F7-BFDB-5D2FE0E25527}" presName="list" presStyleCnt="0">
        <dgm:presLayoutVars>
          <dgm:dir/>
          <dgm:animLvl val="lvl"/>
        </dgm:presLayoutVars>
      </dgm:prSet>
      <dgm:spPr/>
    </dgm:pt>
    <dgm:pt modelId="{62635B8D-CE71-4FD8-969D-2DA89140871E}" type="pres">
      <dgm:prSet presAssocID="{F76AB89D-654E-4737-82CF-D6980D2B599B}" presName="posSpace" presStyleCnt="0"/>
      <dgm:spPr/>
    </dgm:pt>
    <dgm:pt modelId="{F06A1B49-7972-4E0B-95CE-F7870DC2B8F0}" type="pres">
      <dgm:prSet presAssocID="{F76AB89D-654E-4737-82CF-D6980D2B599B}" presName="vertFlow" presStyleCnt="0"/>
      <dgm:spPr/>
    </dgm:pt>
    <dgm:pt modelId="{FB8560D1-EECA-48ED-B729-3A72CD1170EB}" type="pres">
      <dgm:prSet presAssocID="{F76AB89D-654E-4737-82CF-D6980D2B599B}" presName="topSpace" presStyleCnt="0"/>
      <dgm:spPr/>
    </dgm:pt>
    <dgm:pt modelId="{A6AB7AB7-C179-478E-876F-677D9E651ABC}" type="pres">
      <dgm:prSet presAssocID="{F76AB89D-654E-4737-82CF-D6980D2B599B}" presName="firstComp" presStyleCnt="0"/>
      <dgm:spPr/>
    </dgm:pt>
    <dgm:pt modelId="{7A6138E1-FAD2-4711-80E8-D4646AD64506}" type="pres">
      <dgm:prSet presAssocID="{F76AB89D-654E-4737-82CF-D6980D2B599B}" presName="firstChild" presStyleLbl="bgAccFollowNode1" presStyleIdx="0" presStyleCnt="2" custScaleX="155644" custScaleY="341114" custLinFactNeighborX="-86489" custLinFactNeighborY="-38814"/>
      <dgm:spPr/>
    </dgm:pt>
    <dgm:pt modelId="{0107BF04-593A-4918-8719-FAFE717C9C01}" type="pres">
      <dgm:prSet presAssocID="{F76AB89D-654E-4737-82CF-D6980D2B599B}" presName="firstChildTx" presStyleLbl="bgAccFollowNode1" presStyleIdx="0" presStyleCnt="2">
        <dgm:presLayoutVars>
          <dgm:bulletEnabled val="1"/>
        </dgm:presLayoutVars>
      </dgm:prSet>
      <dgm:spPr/>
    </dgm:pt>
    <dgm:pt modelId="{4706E7CA-0CCB-49A2-8A9A-602C668C237C}" type="pres">
      <dgm:prSet presAssocID="{F76AB89D-654E-4737-82CF-D6980D2B599B}" presName="negSpace" presStyleCnt="0"/>
      <dgm:spPr/>
    </dgm:pt>
    <dgm:pt modelId="{1C2EEF47-0748-4F5B-8443-BFF390153FDF}" type="pres">
      <dgm:prSet presAssocID="{F76AB89D-654E-4737-82CF-D6980D2B599B}" presName="circle" presStyleLbl="node1" presStyleIdx="0" presStyleCnt="2" custLinFactX="-98960" custLinFactNeighborX="-100000" custLinFactNeighborY="-10936"/>
      <dgm:spPr/>
    </dgm:pt>
    <dgm:pt modelId="{F58612C3-B7F1-407F-8B5A-38FF6B41AD20}" type="pres">
      <dgm:prSet presAssocID="{06D4A5B9-042A-4796-A46E-E64940C35257}" presName="transSpace" presStyleCnt="0"/>
      <dgm:spPr/>
    </dgm:pt>
    <dgm:pt modelId="{E6452203-B320-4EA3-8D58-6A65599A09FD}" type="pres">
      <dgm:prSet presAssocID="{D591D510-0D12-4101-BD4C-9C65A2FDE1C0}" presName="posSpace" presStyleCnt="0"/>
      <dgm:spPr/>
    </dgm:pt>
    <dgm:pt modelId="{8D02ABB1-4B2E-4FF7-9DF0-81E16BBCC23D}" type="pres">
      <dgm:prSet presAssocID="{D591D510-0D12-4101-BD4C-9C65A2FDE1C0}" presName="vertFlow" presStyleCnt="0"/>
      <dgm:spPr/>
    </dgm:pt>
    <dgm:pt modelId="{6DD02AE4-D2DF-461F-84F9-A90E115C13E9}" type="pres">
      <dgm:prSet presAssocID="{D591D510-0D12-4101-BD4C-9C65A2FDE1C0}" presName="topSpace" presStyleCnt="0"/>
      <dgm:spPr/>
    </dgm:pt>
    <dgm:pt modelId="{3F598E1B-82A4-4DC5-B8AD-75AF4913240A}" type="pres">
      <dgm:prSet presAssocID="{D591D510-0D12-4101-BD4C-9C65A2FDE1C0}" presName="firstComp" presStyleCnt="0"/>
      <dgm:spPr/>
    </dgm:pt>
    <dgm:pt modelId="{961ECAAB-A7E4-4172-A2EB-1CF90D20A4F2}" type="pres">
      <dgm:prSet presAssocID="{D591D510-0D12-4101-BD4C-9C65A2FDE1C0}" presName="firstChild" presStyleLbl="bgAccFollowNode1" presStyleIdx="1" presStyleCnt="2" custScaleX="152363" custScaleY="346875" custLinFactNeighborX="2423" custLinFactNeighborY="-37088"/>
      <dgm:spPr/>
    </dgm:pt>
    <dgm:pt modelId="{0CA72525-DE36-4CE3-A72A-FBB3A2566B7B}" type="pres">
      <dgm:prSet presAssocID="{D591D510-0D12-4101-BD4C-9C65A2FDE1C0}" presName="firstChildTx" presStyleLbl="bgAccFollowNode1" presStyleIdx="1" presStyleCnt="2">
        <dgm:presLayoutVars>
          <dgm:bulletEnabled val="1"/>
        </dgm:presLayoutVars>
      </dgm:prSet>
      <dgm:spPr/>
    </dgm:pt>
    <dgm:pt modelId="{D2C17D1E-26B9-45A4-9EB7-9BE7D65BB3A2}" type="pres">
      <dgm:prSet presAssocID="{D591D510-0D12-4101-BD4C-9C65A2FDE1C0}" presName="negSpace" presStyleCnt="0"/>
      <dgm:spPr/>
    </dgm:pt>
    <dgm:pt modelId="{ED2FE1DE-034A-4EFA-AB5A-53EB017E32A2}" type="pres">
      <dgm:prSet presAssocID="{D591D510-0D12-4101-BD4C-9C65A2FDE1C0}" presName="circle" presStyleLbl="node1" presStyleIdx="1" presStyleCnt="2" custLinFactNeighborX="-48617" custLinFactNeighborY="1600"/>
      <dgm:spPr/>
    </dgm:pt>
  </dgm:ptLst>
  <dgm:cxnLst>
    <dgm:cxn modelId="{3CB6BE00-1212-4F42-AA15-19FD66F82069}" type="presOf" srcId="{24B3B6CA-6570-46B1-8A30-960B6CF1399E}" destId="{0107BF04-593A-4918-8719-FAFE717C9C01}" srcOrd="1" destOrd="0" presId="urn:microsoft.com/office/officeart/2005/8/layout/hList9"/>
    <dgm:cxn modelId="{FF0A515E-1EC9-4D5D-B471-EAB015A28231}" type="presOf" srcId="{7D9E96ED-E7C7-4F5C-93E9-6E2C15FE41F6}" destId="{961ECAAB-A7E4-4172-A2EB-1CF90D20A4F2}" srcOrd="0" destOrd="0" presId="urn:microsoft.com/office/officeart/2005/8/layout/hList9"/>
    <dgm:cxn modelId="{854D7745-4B13-4713-938A-AF0866EF38E7}" type="presOf" srcId="{D591D510-0D12-4101-BD4C-9C65A2FDE1C0}" destId="{ED2FE1DE-034A-4EFA-AB5A-53EB017E32A2}" srcOrd="0" destOrd="0" presId="urn:microsoft.com/office/officeart/2005/8/layout/hList9"/>
    <dgm:cxn modelId="{E4A1507A-CDE8-4310-A42F-E27DFEF3A2A2}" type="presOf" srcId="{24B3B6CA-6570-46B1-8A30-960B6CF1399E}" destId="{7A6138E1-FAD2-4711-80E8-D4646AD64506}" srcOrd="0" destOrd="0" presId="urn:microsoft.com/office/officeart/2005/8/layout/hList9"/>
    <dgm:cxn modelId="{F2C5647D-E552-444F-84D9-E99F7157492D}" type="presOf" srcId="{0F76D6FB-57FE-47F7-BFDB-5D2FE0E25527}" destId="{F03D99F4-5C27-4BEC-807A-3B0C0E15DC13}" srcOrd="0" destOrd="0" presId="urn:microsoft.com/office/officeart/2005/8/layout/hList9"/>
    <dgm:cxn modelId="{414E349C-D2EA-449C-93C0-A98E0C7A5EC0}" srcId="{D591D510-0D12-4101-BD4C-9C65A2FDE1C0}" destId="{7D9E96ED-E7C7-4F5C-93E9-6E2C15FE41F6}" srcOrd="0" destOrd="0" parTransId="{6FB891CC-CD2A-4F6F-BCB1-6D50E96E0B99}" sibTransId="{E899220D-2229-4EEB-99C6-95985DC3CADA}"/>
    <dgm:cxn modelId="{780877AB-4A09-49A9-A7FF-1AF17B3E9315}" srcId="{0F76D6FB-57FE-47F7-BFDB-5D2FE0E25527}" destId="{F76AB89D-654E-4737-82CF-D6980D2B599B}" srcOrd="0" destOrd="0" parTransId="{09464806-35E3-49F7-8A77-DF04BBC31750}" sibTransId="{06D4A5B9-042A-4796-A46E-E64940C35257}"/>
    <dgm:cxn modelId="{36B755BD-3626-4782-8C6E-4BDFA8E942C1}" type="presOf" srcId="{F76AB89D-654E-4737-82CF-D6980D2B599B}" destId="{1C2EEF47-0748-4F5B-8443-BFF390153FDF}" srcOrd="0" destOrd="0" presId="urn:microsoft.com/office/officeart/2005/8/layout/hList9"/>
    <dgm:cxn modelId="{115846CC-C22B-4BA9-9197-B71228F48EB5}" srcId="{F76AB89D-654E-4737-82CF-D6980D2B599B}" destId="{24B3B6CA-6570-46B1-8A30-960B6CF1399E}" srcOrd="0" destOrd="0" parTransId="{3BE5C6AA-17AD-442B-8F34-9CB42888E3EF}" sibTransId="{7C589B6A-9FC8-4814-BD47-367774D6D157}"/>
    <dgm:cxn modelId="{05C33CDA-76D9-4933-912B-679B41A79C50}" srcId="{0F76D6FB-57FE-47F7-BFDB-5D2FE0E25527}" destId="{D591D510-0D12-4101-BD4C-9C65A2FDE1C0}" srcOrd="1" destOrd="0" parTransId="{9D66225D-3A4B-4147-BD6B-7B7C402D1F18}" sibTransId="{7E402E35-55F4-4199-8C1E-16E375C9CD71}"/>
    <dgm:cxn modelId="{E06351DE-08A2-407D-9C71-454EF247328E}" type="presOf" srcId="{7D9E96ED-E7C7-4F5C-93E9-6E2C15FE41F6}" destId="{0CA72525-DE36-4CE3-A72A-FBB3A2566B7B}" srcOrd="1" destOrd="0" presId="urn:microsoft.com/office/officeart/2005/8/layout/hList9"/>
    <dgm:cxn modelId="{AFE3ACBE-BBF8-40DB-8447-824E613BB215}" type="presParOf" srcId="{F03D99F4-5C27-4BEC-807A-3B0C0E15DC13}" destId="{62635B8D-CE71-4FD8-969D-2DA89140871E}" srcOrd="0" destOrd="0" presId="urn:microsoft.com/office/officeart/2005/8/layout/hList9"/>
    <dgm:cxn modelId="{CF0F9827-1028-43A9-8B41-8ED1DD9C4AED}" type="presParOf" srcId="{F03D99F4-5C27-4BEC-807A-3B0C0E15DC13}" destId="{F06A1B49-7972-4E0B-95CE-F7870DC2B8F0}" srcOrd="1" destOrd="0" presId="urn:microsoft.com/office/officeart/2005/8/layout/hList9"/>
    <dgm:cxn modelId="{DC8C3DAE-B66F-4579-9F13-38F39335FD87}" type="presParOf" srcId="{F06A1B49-7972-4E0B-95CE-F7870DC2B8F0}" destId="{FB8560D1-EECA-48ED-B729-3A72CD1170EB}" srcOrd="0" destOrd="0" presId="urn:microsoft.com/office/officeart/2005/8/layout/hList9"/>
    <dgm:cxn modelId="{6A196EC7-CA26-4028-AE0A-4A8AB3874E18}" type="presParOf" srcId="{F06A1B49-7972-4E0B-95CE-F7870DC2B8F0}" destId="{A6AB7AB7-C179-478E-876F-677D9E651ABC}" srcOrd="1" destOrd="0" presId="urn:microsoft.com/office/officeart/2005/8/layout/hList9"/>
    <dgm:cxn modelId="{56738D6A-0B0C-4261-895F-9DC69A725E50}" type="presParOf" srcId="{A6AB7AB7-C179-478E-876F-677D9E651ABC}" destId="{7A6138E1-FAD2-4711-80E8-D4646AD64506}" srcOrd="0" destOrd="0" presId="urn:microsoft.com/office/officeart/2005/8/layout/hList9"/>
    <dgm:cxn modelId="{74D1B12A-8731-40C5-A186-70BC1A942C70}" type="presParOf" srcId="{A6AB7AB7-C179-478E-876F-677D9E651ABC}" destId="{0107BF04-593A-4918-8719-FAFE717C9C01}" srcOrd="1" destOrd="0" presId="urn:microsoft.com/office/officeart/2005/8/layout/hList9"/>
    <dgm:cxn modelId="{2ECC0A74-9143-49AA-A882-DF9CC812061A}" type="presParOf" srcId="{F03D99F4-5C27-4BEC-807A-3B0C0E15DC13}" destId="{4706E7CA-0CCB-49A2-8A9A-602C668C237C}" srcOrd="2" destOrd="0" presId="urn:microsoft.com/office/officeart/2005/8/layout/hList9"/>
    <dgm:cxn modelId="{91573E55-8F86-4FFD-96DD-BFDCF544AD61}" type="presParOf" srcId="{F03D99F4-5C27-4BEC-807A-3B0C0E15DC13}" destId="{1C2EEF47-0748-4F5B-8443-BFF390153FDF}" srcOrd="3" destOrd="0" presId="urn:microsoft.com/office/officeart/2005/8/layout/hList9"/>
    <dgm:cxn modelId="{52A97436-F8F9-4A58-8F34-5593FFD59437}" type="presParOf" srcId="{F03D99F4-5C27-4BEC-807A-3B0C0E15DC13}" destId="{F58612C3-B7F1-407F-8B5A-38FF6B41AD20}" srcOrd="4" destOrd="0" presId="urn:microsoft.com/office/officeart/2005/8/layout/hList9"/>
    <dgm:cxn modelId="{EC2FCC0D-7F9B-46BD-87EF-24686E9A6A77}" type="presParOf" srcId="{F03D99F4-5C27-4BEC-807A-3B0C0E15DC13}" destId="{E6452203-B320-4EA3-8D58-6A65599A09FD}" srcOrd="5" destOrd="0" presId="urn:microsoft.com/office/officeart/2005/8/layout/hList9"/>
    <dgm:cxn modelId="{CEBE88C3-0859-4397-8796-C323F03B08F9}" type="presParOf" srcId="{F03D99F4-5C27-4BEC-807A-3B0C0E15DC13}" destId="{8D02ABB1-4B2E-4FF7-9DF0-81E16BBCC23D}" srcOrd="6" destOrd="0" presId="urn:microsoft.com/office/officeart/2005/8/layout/hList9"/>
    <dgm:cxn modelId="{898001D4-AEEF-45A9-A593-F460ACDCAA70}" type="presParOf" srcId="{8D02ABB1-4B2E-4FF7-9DF0-81E16BBCC23D}" destId="{6DD02AE4-D2DF-461F-84F9-A90E115C13E9}" srcOrd="0" destOrd="0" presId="urn:microsoft.com/office/officeart/2005/8/layout/hList9"/>
    <dgm:cxn modelId="{F827D281-6006-4F31-9330-D69170764C3A}" type="presParOf" srcId="{8D02ABB1-4B2E-4FF7-9DF0-81E16BBCC23D}" destId="{3F598E1B-82A4-4DC5-B8AD-75AF4913240A}" srcOrd="1" destOrd="0" presId="urn:microsoft.com/office/officeart/2005/8/layout/hList9"/>
    <dgm:cxn modelId="{931980EB-849D-4E77-933F-DE0644F9D23F}" type="presParOf" srcId="{3F598E1B-82A4-4DC5-B8AD-75AF4913240A}" destId="{961ECAAB-A7E4-4172-A2EB-1CF90D20A4F2}" srcOrd="0" destOrd="0" presId="urn:microsoft.com/office/officeart/2005/8/layout/hList9"/>
    <dgm:cxn modelId="{B3D345A5-589B-4340-A492-2191464D8CCC}" type="presParOf" srcId="{3F598E1B-82A4-4DC5-B8AD-75AF4913240A}" destId="{0CA72525-DE36-4CE3-A72A-FBB3A2566B7B}" srcOrd="1" destOrd="0" presId="urn:microsoft.com/office/officeart/2005/8/layout/hList9"/>
    <dgm:cxn modelId="{B6011532-80D0-409D-8F28-166EBF7FA907}" type="presParOf" srcId="{F03D99F4-5C27-4BEC-807A-3B0C0E15DC13}" destId="{D2C17D1E-26B9-45A4-9EB7-9BE7D65BB3A2}" srcOrd="7" destOrd="0" presId="urn:microsoft.com/office/officeart/2005/8/layout/hList9"/>
    <dgm:cxn modelId="{88F8153D-1D56-4F8A-82DC-70E0200C043E}" type="presParOf" srcId="{F03D99F4-5C27-4BEC-807A-3B0C0E15DC13}" destId="{ED2FE1DE-034A-4EFA-AB5A-53EB017E32A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138E1-FAD2-4711-80E8-D4646AD64506}">
      <dsp:nvSpPr>
        <dsp:cNvPr id="0" name=""/>
        <dsp:cNvSpPr/>
      </dsp:nvSpPr>
      <dsp:spPr>
        <a:xfrm>
          <a:off x="0" y="11917"/>
          <a:ext cx="3235895" cy="3039170"/>
        </a:xfrm>
        <a:prstGeom prst="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1"/>
              </a:solidFill>
            </a:rPr>
            <a:t>Scrapping – The data was taken from a website called “</a:t>
          </a:r>
          <a:r>
            <a:rPr lang="en-US" sz="1400" kern="1200" baseline="0" dirty="0" err="1">
              <a:solidFill>
                <a:schemeClr val="bg1"/>
              </a:solidFill>
            </a:rPr>
            <a:t>vgchartz</a:t>
          </a:r>
          <a:r>
            <a:rPr lang="en-US" sz="1400" kern="1200" baseline="0" dirty="0">
              <a:solidFill>
                <a:schemeClr val="bg1"/>
              </a:solidFill>
            </a:rPr>
            <a:t>” , where we could find various data about large collection of games.  We used “</a:t>
          </a:r>
          <a:r>
            <a:rPr lang="en-US" sz="1400" kern="1200" baseline="0" dirty="0" err="1">
              <a:solidFill>
                <a:schemeClr val="bg1"/>
              </a:solidFill>
            </a:rPr>
            <a:t>beautifulsoup</a:t>
          </a:r>
          <a:r>
            <a:rPr lang="en-US" sz="1400" kern="1200" baseline="0" dirty="0">
              <a:solidFill>
                <a:schemeClr val="bg1"/>
              </a:solidFill>
            </a:rPr>
            <a:t>” to extract the data.</a:t>
          </a:r>
          <a:endParaRPr lang="he-IL" sz="1400" kern="1200" baseline="0" dirty="0">
            <a:solidFill>
              <a:schemeClr val="bg1"/>
            </a:solidFill>
          </a:endParaRPr>
        </a:p>
      </dsp:txBody>
      <dsp:txXfrm>
        <a:off x="517743" y="11917"/>
        <a:ext cx="2718152" cy="3039170"/>
      </dsp:txXfrm>
    </dsp:sp>
    <dsp:sp modelId="{1C2EEF47-0748-4F5B-8443-BFF390153FDF}">
      <dsp:nvSpPr>
        <dsp:cNvPr id="0" name=""/>
        <dsp:cNvSpPr/>
      </dsp:nvSpPr>
      <dsp:spPr>
        <a:xfrm>
          <a:off x="0" y="0"/>
          <a:ext cx="890509" cy="890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700" kern="1200" dirty="0"/>
            <a:t>1</a:t>
          </a:r>
        </a:p>
      </dsp:txBody>
      <dsp:txXfrm>
        <a:off x="130412" y="130412"/>
        <a:ext cx="629685" cy="629685"/>
      </dsp:txXfrm>
    </dsp:sp>
    <dsp:sp modelId="{961ECAAB-A7E4-4172-A2EB-1CF90D20A4F2}">
      <dsp:nvSpPr>
        <dsp:cNvPr id="0" name=""/>
        <dsp:cNvSpPr/>
      </dsp:nvSpPr>
      <dsp:spPr>
        <a:xfrm>
          <a:off x="5423147" y="27295"/>
          <a:ext cx="2561851" cy="309049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baseline="0" dirty="0"/>
        </a:p>
        <a:p>
          <a:pPr marL="0" lvl="0" indent="0" algn="l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1"/>
              </a:solidFill>
            </a:rPr>
            <a:t>We Cleaned Data from </a:t>
          </a:r>
          <a:r>
            <a:rPr lang="en-US" sz="1400" kern="1200" baseline="0" dirty="0" err="1">
              <a:solidFill>
                <a:schemeClr val="bg1"/>
              </a:solidFill>
            </a:rPr>
            <a:t>NaN</a:t>
          </a:r>
          <a:r>
            <a:rPr lang="en-US" sz="1400" kern="1200" baseline="0" dirty="0">
              <a:solidFill>
                <a:schemeClr val="bg1"/>
              </a:solidFill>
            </a:rPr>
            <a:t> values. Changed values into numerical values to better represent numbers(for example the letter “m” to 1,000,000 and so on).</a:t>
          </a:r>
        </a:p>
        <a:p>
          <a:pPr marL="0" lvl="0" indent="0" algn="l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400" kern="1200" baseline="0" dirty="0"/>
        </a:p>
      </dsp:txBody>
      <dsp:txXfrm>
        <a:off x="5833044" y="27295"/>
        <a:ext cx="2151955" cy="3090498"/>
      </dsp:txXfrm>
    </dsp:sp>
    <dsp:sp modelId="{ED2FE1DE-034A-4EFA-AB5A-53EB017E32A2}">
      <dsp:nvSpPr>
        <dsp:cNvPr id="0" name=""/>
        <dsp:cNvSpPr/>
      </dsp:nvSpPr>
      <dsp:spPr>
        <a:xfrm>
          <a:off x="5424825" y="0"/>
          <a:ext cx="890509" cy="890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700" kern="1200" dirty="0"/>
            <a:t>2</a:t>
          </a:r>
        </a:p>
      </dsp:txBody>
      <dsp:txXfrm>
        <a:off x="5555237" y="130412"/>
        <a:ext cx="629685" cy="629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138E1-FAD2-4711-80E8-D4646AD64506}">
      <dsp:nvSpPr>
        <dsp:cNvPr id="0" name=""/>
        <dsp:cNvSpPr/>
      </dsp:nvSpPr>
      <dsp:spPr>
        <a:xfrm>
          <a:off x="0" y="11535"/>
          <a:ext cx="3432929" cy="3224225"/>
        </a:xfrm>
        <a:prstGeom prst="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1"/>
              </a:solidFill>
            </a:rPr>
            <a:t>Visual representation in the form of graphs of different data about the game that will help us to predict the success of the games.</a:t>
          </a:r>
        </a:p>
        <a:p>
          <a:pPr marL="0" lvl="0" indent="0" algn="l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1"/>
              </a:solidFill>
            </a:rPr>
            <a:t>For example, a graph that represents the sales of each gaming console.</a:t>
          </a:r>
          <a:endParaRPr lang="he-IL" sz="1400" kern="1200" baseline="0" dirty="0">
            <a:solidFill>
              <a:schemeClr val="bg1"/>
            </a:solidFill>
          </a:endParaRPr>
        </a:p>
      </dsp:txBody>
      <dsp:txXfrm>
        <a:off x="549268" y="11535"/>
        <a:ext cx="2883660" cy="3224225"/>
      </dsp:txXfrm>
    </dsp:sp>
    <dsp:sp modelId="{1C2EEF47-0748-4F5B-8443-BFF390153FDF}">
      <dsp:nvSpPr>
        <dsp:cNvPr id="0" name=""/>
        <dsp:cNvSpPr/>
      </dsp:nvSpPr>
      <dsp:spPr>
        <a:xfrm>
          <a:off x="0" y="0"/>
          <a:ext cx="944732" cy="944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5000" kern="1200" dirty="0"/>
            <a:t>3</a:t>
          </a:r>
        </a:p>
      </dsp:txBody>
      <dsp:txXfrm>
        <a:off x="138353" y="138353"/>
        <a:ext cx="668026" cy="668026"/>
      </dsp:txXfrm>
    </dsp:sp>
    <dsp:sp modelId="{961ECAAB-A7E4-4172-A2EB-1CF90D20A4F2}">
      <dsp:nvSpPr>
        <dsp:cNvPr id="0" name=""/>
        <dsp:cNvSpPr/>
      </dsp:nvSpPr>
      <dsp:spPr>
        <a:xfrm>
          <a:off x="5245286" y="27849"/>
          <a:ext cx="3289721" cy="327867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baseline="0" dirty="0"/>
        </a:p>
        <a:p>
          <a:pPr marL="0" lvl="0" indent="0" algn="l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bg1"/>
              </a:solidFill>
            </a:rPr>
            <a:t>For the machine learning we used the logistic- regression.</a:t>
          </a:r>
          <a:r>
            <a:rPr lang="en-US" sz="1400" b="0" i="0" kern="1200" dirty="0">
              <a:solidFill>
                <a:schemeClr val="bg1"/>
              </a:solidFill>
            </a:rPr>
            <a:t> Logistic regression is used to describe data and to explain the relationship between one dependent binary variable and one or more nominal variable.</a:t>
          </a:r>
          <a:endParaRPr lang="he-IL" sz="1400" kern="1200" baseline="0" dirty="0">
            <a:solidFill>
              <a:schemeClr val="bg1"/>
            </a:solidFill>
          </a:endParaRPr>
        </a:p>
      </dsp:txBody>
      <dsp:txXfrm>
        <a:off x="5771642" y="27849"/>
        <a:ext cx="2763365" cy="3278678"/>
      </dsp:txXfrm>
    </dsp:sp>
    <dsp:sp modelId="{ED2FE1DE-034A-4EFA-AB5A-53EB017E32A2}">
      <dsp:nvSpPr>
        <dsp:cNvPr id="0" name=""/>
        <dsp:cNvSpPr/>
      </dsp:nvSpPr>
      <dsp:spPr>
        <a:xfrm>
          <a:off x="5253416" y="15629"/>
          <a:ext cx="944732" cy="944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5000" kern="1200" dirty="0"/>
            <a:t>4</a:t>
          </a:r>
        </a:p>
      </dsp:txBody>
      <dsp:txXfrm>
        <a:off x="5391769" y="153982"/>
        <a:ext cx="668026" cy="668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2484746-718E-4901-BBF7-D0E49C872352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6DF43D0-63EF-43F9-BC21-1D07DC6D2C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17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28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6A633C-D8C7-4085-982C-B93E2F870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9ADA388-FDC5-473C-9386-7926A5558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A434A7-A2D1-48C7-BF2B-FC70080D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260-A1E7-4B85-968E-26800D52746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20AAEC-CDD9-4598-8352-BB54E404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32E860D-7A71-4D84-8BFB-608E3ADE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D79C-749A-47FF-8A34-EE9FA8BFE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356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4E6385-C200-497B-B906-27BC39C8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E204931-669A-4D72-A8B7-293807005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24B120-3CAF-4296-82EE-223C1E3A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260-A1E7-4B85-968E-26800D52746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F126DA-8EA6-4591-8638-70B7B7DD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FCD252-A949-4890-81E1-A9B8951C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D79C-749A-47FF-8A34-EE9FA8BFE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71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77110B3-F37C-4F31-A1D0-63491987B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04FB03F-495C-45C8-9B77-0240BE43B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5481618-6910-45C4-844B-8E40B1C7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260-A1E7-4B85-968E-26800D52746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C5C6E0-BD80-4D3D-8D44-FDAB0825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327AC3-AEF2-4C39-BD57-202729F9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D79C-749A-47FF-8A34-EE9FA8BFE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92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7CF0B1-2047-4881-9952-2851296E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60FDCA-E539-4028-8B44-68F2E75A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F278E3-7DDF-4C37-902E-5D5256A4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260-A1E7-4B85-968E-26800D52746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B42B571-8A38-4E1F-B5FD-71A20DF5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3C8E56-29F8-4C24-B0C0-2B812056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D79C-749A-47FF-8A34-EE9FA8BFE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E1581C-C39E-4312-B835-641D597D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1A3DB13-EE6F-4C95-8CA5-6F394824E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AFDDEC-D1C3-482E-8098-B48F6AE7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260-A1E7-4B85-968E-26800D52746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66591C-731E-4FEE-AD05-AB5C506B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9F46D9-2678-49C9-89E8-CAC34180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D79C-749A-47FF-8A34-EE9FA8BFE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011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F7283A-C49A-413B-AAF3-15E1FFEE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B849625-8896-42B8-9651-531217C04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3CBD038-0D92-4B38-945F-52D5F6D3C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3087933-6540-4F29-BE78-80EAD3F7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260-A1E7-4B85-968E-26800D52746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FF4249D-6964-4770-B6F8-E15F3971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1644BC4-A9A4-47A8-ABC3-E77626AF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D79C-749A-47FF-8A34-EE9FA8BFE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152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58EBB7-EAC2-490C-950B-6D442F1A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3DCD06-9D65-4EDE-A540-B4918CC66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83B3408-323A-4A92-A832-92B45AE0E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ACF3DC3-A22F-4B15-8B4D-6E6078DA7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A4AD4FD-5E02-4E65-A837-9B2B46065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57B669F-12CC-449A-BF42-B4DB71D8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260-A1E7-4B85-968E-26800D52746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24883F8-F174-472A-BB3E-65D2D1FC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C585E0E-E622-494B-AB77-B7F0B815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D79C-749A-47FF-8A34-EE9FA8BFE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79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B97562-94F1-4102-A68D-F2805D74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213AD1C-5F88-4DEC-8B33-791250C5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260-A1E7-4B85-968E-26800D52746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E56DA96-87EE-402C-80A8-F2073E17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4CB951B-64A5-4859-930E-44269ED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D79C-749A-47FF-8A34-EE9FA8BFE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15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E4CF3EE-292F-4DE6-B29C-B7A276F9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260-A1E7-4B85-968E-26800D52746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AE2B95A-FA18-4367-AFF3-73BF0E7E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F0C8A39-0127-44C5-A850-4B353EDE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D79C-749A-47FF-8A34-EE9FA8BFE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066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CED9D5-AC42-4AA1-89A4-DA617DA3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2B1AF8-29AD-4F1F-83D8-D591291F0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3FEC3F3-D12F-47E5-BBE9-FA367E7F8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5A92BB3-6184-4E70-9457-1152537A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260-A1E7-4B85-968E-26800D52746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2A47747-C1F4-4FE9-BB09-F4177CC7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33B35E-AAC3-478E-ADF8-A0897FC4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D79C-749A-47FF-8A34-EE9FA8BFE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43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4C906A-5176-4BB0-BC97-FDB9EEAE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3A63BEA-FF1B-4547-AE3F-6B67907F8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ADE3E1-BE9C-4300-9B3A-3EB6B0E1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93B2B22-AD5A-40A6-99D4-D209D670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260-A1E7-4B85-968E-26800D52746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D000A6-6ACE-4B2B-9BDB-6F19CED9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85D587F-07A9-4800-A11F-E50D6EC4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D79C-749A-47FF-8A34-EE9FA8BFE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591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0C77309-0289-4EC4-B5D0-C671C15D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175D125-2B0E-46AE-8B98-063E8D513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E2D799-AC88-460E-AC7D-53913B6F1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0260-A1E7-4B85-968E-26800D52746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D4390E-9864-48D1-AB55-ED31AC7DA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1D3CA1-9FBF-444C-8AC6-72AC2245E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D79C-749A-47FF-8A34-EE9FA8BFE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326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FA01FF7-DF46-43FC-A8F2-F558BF79F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7171" y="2319338"/>
            <a:ext cx="9144000" cy="1985962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Submitted by: </a:t>
            </a:r>
          </a:p>
          <a:p>
            <a:pPr algn="l"/>
            <a:r>
              <a:rPr lang="en-US" sz="2700" dirty="0"/>
              <a:t>Or </a:t>
            </a:r>
            <a:r>
              <a:rPr lang="en-US" sz="2700" dirty="0" err="1"/>
              <a:t>Maymon</a:t>
            </a:r>
            <a:endParaRPr lang="en-US" sz="2700" dirty="0"/>
          </a:p>
          <a:p>
            <a:pPr algn="l"/>
            <a:r>
              <a:rPr lang="en-US" sz="2700" dirty="0"/>
              <a:t>                 			                          	David </a:t>
            </a:r>
            <a:r>
              <a:rPr lang="en-US" sz="2700" dirty="0" err="1"/>
              <a:t>Shmidt</a:t>
            </a:r>
            <a:endParaRPr lang="he-IL" sz="27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92B8EC7-0041-40E5-BF9C-6681DA57E8CF}"/>
              </a:ext>
            </a:extLst>
          </p:cNvPr>
          <p:cNvSpPr/>
          <p:nvPr/>
        </p:nvSpPr>
        <p:spPr>
          <a:xfrm>
            <a:off x="2004143" y="169850"/>
            <a:ext cx="95276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Game Success Prediction</a:t>
            </a:r>
            <a:endParaRPr lang="he-IL" sz="7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906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C814CF-7F0A-4B41-A7A3-7E45F347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8348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  <a:endParaRPr lang="he-I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8B3C70-0DB4-4570-9802-0E248BC68F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813" y="1825625"/>
            <a:ext cx="88003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38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C814CF-7F0A-4B41-A7A3-7E45F347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8348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  <a:endParaRPr lang="he-IL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7D1F24-2C0A-40DE-9B3E-3819B06522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27" y="2433040"/>
            <a:ext cx="4431746" cy="313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54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C814CF-7F0A-4B41-A7A3-7E45F347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8348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  <a:endParaRPr lang="he-IL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A2B7DA6-8A7E-40C0-B13D-F06BCA13DD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825624"/>
            <a:ext cx="9890677" cy="502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29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C814CF-7F0A-4B41-A7A3-7E45F347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8348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  <a:endParaRPr lang="he-IL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20B42C4-7415-4D2C-9B24-3B77915D1D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4"/>
            <a:ext cx="10868025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6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C814CF-7F0A-4B41-A7A3-7E45F347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8348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  <a:endParaRPr lang="he-IL" dirty="0"/>
          </a:p>
        </p:txBody>
      </p:sp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66B7D9B6-EDA7-497B-AB0F-F3232EB4D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877" y="2383692"/>
            <a:ext cx="11496431" cy="36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0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C814CF-7F0A-4B41-A7A3-7E45F347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8348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AC4964C-AB28-4BB8-A790-2946C37AD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737" y="2134394"/>
            <a:ext cx="102965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92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C814CF-7F0A-4B41-A7A3-7E45F347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8348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F2B7373-F71A-4066-9B68-578D3EED8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15997"/>
            <a:ext cx="10515600" cy="417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0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2A67FF-C744-4635-8C37-E41D82D6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>
              <a:lnSpc>
                <a:spcPct val="100000"/>
              </a:lnSpc>
            </a:pPr>
            <a:br>
              <a:rPr lang="en-US" sz="1800" dirty="0"/>
            </a:br>
            <a:br>
              <a:rPr lang="en-US" sz="1800" dirty="0"/>
            </a:br>
            <a:endParaRPr lang="he-IL" sz="1800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B4E38A3-DE14-4DA1-B092-22EC75D54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1825625"/>
            <a:ext cx="619125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/>
              <a:t>It is always hard to know whether a game is a good one or not.</a:t>
            </a:r>
            <a:endParaRPr lang="he-IL" sz="2800" dirty="0"/>
          </a:p>
          <a:p>
            <a:pPr marL="0" indent="0" algn="l">
              <a:buNone/>
            </a:pPr>
            <a:br>
              <a:rPr lang="en-US" sz="2800" dirty="0"/>
            </a:br>
            <a:r>
              <a:rPr lang="en-US" sz="2800" dirty="0"/>
              <a:t>We wanted to determine what is the best way to predict if a game will be successful.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FA78416-1376-47EE-95BC-9593BEF79E5E}"/>
              </a:ext>
            </a:extLst>
          </p:cNvPr>
          <p:cNvSpPr/>
          <p:nvPr/>
        </p:nvSpPr>
        <p:spPr>
          <a:xfrm>
            <a:off x="5268451" y="365125"/>
            <a:ext cx="1545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</a:t>
            </a:r>
            <a:endParaRPr lang="he-IL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090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1467333" y="854467"/>
            <a:ext cx="9257200" cy="6876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ctr" rtl="0">
              <a:spcBef>
                <a:spcPts val="0"/>
              </a:spcBef>
            </a:pPr>
            <a:r>
              <a:rPr lang="en-US" dirty="0"/>
              <a:t>Main Process</a:t>
            </a:r>
            <a:endParaRPr dirty="0"/>
          </a:p>
        </p:txBody>
      </p:sp>
      <p:cxnSp>
        <p:nvCxnSpPr>
          <p:cNvPr id="667" name="Google Shape;667;p35"/>
          <p:cNvCxnSpPr>
            <a:cxnSpLocks/>
          </p:cNvCxnSpPr>
          <p:nvPr/>
        </p:nvCxnSpPr>
        <p:spPr>
          <a:xfrm flipH="1">
            <a:off x="1067982" y="3201963"/>
            <a:ext cx="9476193" cy="92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8" name="Google Shape;668;p35"/>
          <p:cNvSpPr txBox="1"/>
          <p:nvPr/>
        </p:nvSpPr>
        <p:spPr>
          <a:xfrm>
            <a:off x="1031025" y="3581236"/>
            <a:ext cx="25268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2133"/>
              </a:spcAft>
            </a:pPr>
            <a:r>
              <a:rPr lang="en-US" sz="2400" dirty="0">
                <a:solidFill>
                  <a:srgbClr val="3B3232"/>
                </a:solidFill>
                <a:latin typeface="Limelight"/>
                <a:ea typeface="Limelight"/>
                <a:cs typeface="Limelight"/>
                <a:sym typeface="Limelight"/>
              </a:rPr>
              <a:t>Step </a:t>
            </a:r>
            <a:r>
              <a:rPr lang="en" sz="2400" dirty="0">
                <a:solidFill>
                  <a:srgbClr val="3B3232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  <a:endParaRPr sz="2400" dirty="0">
              <a:solidFill>
                <a:srgbClr val="3B323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669" name="Google Shape;669;p35"/>
          <p:cNvSpPr txBox="1"/>
          <p:nvPr/>
        </p:nvSpPr>
        <p:spPr>
          <a:xfrm>
            <a:off x="1328797" y="3983315"/>
            <a:ext cx="19944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rtl="0">
              <a:spcAft>
                <a:spcPts val="2133"/>
              </a:spcAft>
            </a:pPr>
            <a:r>
              <a:rPr lang="en-US" sz="2400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Defining a Research Question </a:t>
            </a:r>
            <a:endParaRPr sz="2400" dirty="0">
              <a:solidFill>
                <a:srgbClr val="3B3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35"/>
          <p:cNvSpPr/>
          <p:nvPr/>
        </p:nvSpPr>
        <p:spPr>
          <a:xfrm>
            <a:off x="4436716" y="3108563"/>
            <a:ext cx="186800" cy="18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680" name="Google Shape;680;p35"/>
          <p:cNvSpPr txBox="1"/>
          <p:nvPr/>
        </p:nvSpPr>
        <p:spPr>
          <a:xfrm>
            <a:off x="3311556" y="3605476"/>
            <a:ext cx="25268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2133"/>
              </a:spcAft>
            </a:pPr>
            <a:r>
              <a:rPr lang="en" sz="2400" dirty="0">
                <a:solidFill>
                  <a:srgbClr val="3B3232"/>
                </a:solidFill>
                <a:latin typeface="Limelight"/>
                <a:ea typeface="Limelight"/>
                <a:cs typeface="Limelight"/>
                <a:sym typeface="Limelight"/>
              </a:rPr>
              <a:t>Step 2</a:t>
            </a:r>
            <a:endParaRPr sz="2400" dirty="0">
              <a:solidFill>
                <a:srgbClr val="3B323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681" name="Google Shape;681;p35"/>
          <p:cNvSpPr/>
          <p:nvPr/>
        </p:nvSpPr>
        <p:spPr>
          <a:xfrm>
            <a:off x="6900000" y="3134572"/>
            <a:ext cx="186800" cy="18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682" name="Google Shape;682;p35"/>
          <p:cNvSpPr txBox="1"/>
          <p:nvPr/>
        </p:nvSpPr>
        <p:spPr>
          <a:xfrm>
            <a:off x="5636600" y="3598367"/>
            <a:ext cx="25268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2133"/>
              </a:spcAft>
            </a:pPr>
            <a:r>
              <a:rPr lang="en" sz="2400" dirty="0">
                <a:solidFill>
                  <a:srgbClr val="3B3232"/>
                </a:solidFill>
                <a:latin typeface="Limelight"/>
                <a:ea typeface="Limelight"/>
                <a:cs typeface="Limelight"/>
                <a:sym typeface="Limelight"/>
              </a:rPr>
              <a:t>Step 3</a:t>
            </a:r>
            <a:endParaRPr sz="2400" dirty="0">
              <a:solidFill>
                <a:srgbClr val="3B323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683" name="Google Shape;683;p35"/>
          <p:cNvSpPr/>
          <p:nvPr/>
        </p:nvSpPr>
        <p:spPr>
          <a:xfrm>
            <a:off x="8941389" y="3134572"/>
            <a:ext cx="186800" cy="18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691" name="Google Shape;691;p35"/>
          <p:cNvSpPr txBox="1"/>
          <p:nvPr/>
        </p:nvSpPr>
        <p:spPr>
          <a:xfrm>
            <a:off x="3620095" y="3983315"/>
            <a:ext cx="19944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rtl="0">
              <a:spcAft>
                <a:spcPts val="2133"/>
              </a:spcAft>
            </a:pPr>
            <a:r>
              <a:rPr lang="en-US" sz="2400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Data Acquisition</a:t>
            </a:r>
            <a:endParaRPr sz="2400" dirty="0">
              <a:solidFill>
                <a:srgbClr val="3B3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35"/>
          <p:cNvSpPr txBox="1"/>
          <p:nvPr/>
        </p:nvSpPr>
        <p:spPr>
          <a:xfrm>
            <a:off x="5958209" y="3989128"/>
            <a:ext cx="19944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rtl="0">
              <a:spcAft>
                <a:spcPts val="2133"/>
              </a:spcAft>
            </a:pPr>
            <a:r>
              <a:rPr lang="en-US" sz="2400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Data Handling</a:t>
            </a:r>
            <a:endParaRPr sz="2400" dirty="0">
              <a:solidFill>
                <a:srgbClr val="3B3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670;p35">
            <a:extLst>
              <a:ext uri="{FF2B5EF4-FFF2-40B4-BE49-F238E27FC236}">
                <a16:creationId xmlns:a16="http://schemas.microsoft.com/office/drawing/2014/main" id="{0457AFF4-222C-47C8-9FF9-83A2594EBE69}"/>
              </a:ext>
            </a:extLst>
          </p:cNvPr>
          <p:cNvSpPr/>
          <p:nvPr/>
        </p:nvSpPr>
        <p:spPr>
          <a:xfrm>
            <a:off x="2107625" y="3134964"/>
            <a:ext cx="186800" cy="18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44" name="Google Shape;682;p35">
            <a:extLst>
              <a:ext uri="{FF2B5EF4-FFF2-40B4-BE49-F238E27FC236}">
                <a16:creationId xmlns:a16="http://schemas.microsoft.com/office/drawing/2014/main" id="{C9025794-F4F8-44F9-9D74-16B3D610C6CE}"/>
              </a:ext>
            </a:extLst>
          </p:cNvPr>
          <p:cNvSpPr txBox="1"/>
          <p:nvPr/>
        </p:nvSpPr>
        <p:spPr>
          <a:xfrm>
            <a:off x="7771389" y="3605292"/>
            <a:ext cx="25268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rtl="0">
              <a:lnSpc>
                <a:spcPct val="115000"/>
              </a:lnSpc>
              <a:spcAft>
                <a:spcPts val="2133"/>
              </a:spcAft>
            </a:pPr>
            <a:r>
              <a:rPr lang="en" sz="2400" dirty="0">
                <a:solidFill>
                  <a:srgbClr val="3B3232"/>
                </a:solidFill>
                <a:latin typeface="Limelight"/>
                <a:ea typeface="Limelight"/>
                <a:cs typeface="Limelight"/>
                <a:sym typeface="Limelight"/>
              </a:rPr>
              <a:t>Step 4</a:t>
            </a:r>
            <a:endParaRPr sz="2400" dirty="0">
              <a:solidFill>
                <a:srgbClr val="3B323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45" name="Google Shape;692;p35">
            <a:extLst>
              <a:ext uri="{FF2B5EF4-FFF2-40B4-BE49-F238E27FC236}">
                <a16:creationId xmlns:a16="http://schemas.microsoft.com/office/drawing/2014/main" id="{3E871A4C-9958-4F1E-A862-3F3A92427044}"/>
              </a:ext>
            </a:extLst>
          </p:cNvPr>
          <p:cNvSpPr txBox="1"/>
          <p:nvPr/>
        </p:nvSpPr>
        <p:spPr>
          <a:xfrm>
            <a:off x="8001577" y="3983315"/>
            <a:ext cx="19944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rtl="0">
              <a:spcAft>
                <a:spcPts val="2133"/>
              </a:spcAft>
            </a:pPr>
            <a:r>
              <a:rPr lang="en-US" sz="2400" dirty="0">
                <a:solidFill>
                  <a:srgbClr val="3B3232"/>
                </a:solidFill>
                <a:latin typeface="Roboto"/>
                <a:ea typeface="Roboto"/>
                <a:cs typeface="Roboto"/>
                <a:sym typeface="Roboto"/>
              </a:rPr>
              <a:t>Data Analysis and Machine Learning</a:t>
            </a:r>
            <a:endParaRPr sz="2400" dirty="0">
              <a:solidFill>
                <a:srgbClr val="3B3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" name="Google Shape;9134;p75">
            <a:extLst>
              <a:ext uri="{FF2B5EF4-FFF2-40B4-BE49-F238E27FC236}">
                <a16:creationId xmlns:a16="http://schemas.microsoft.com/office/drawing/2014/main" id="{CE654C5B-C50E-4A57-A418-17D2D69A5F62}"/>
              </a:ext>
            </a:extLst>
          </p:cNvPr>
          <p:cNvGrpSpPr/>
          <p:nvPr/>
        </p:nvGrpSpPr>
        <p:grpSpPr>
          <a:xfrm>
            <a:off x="1938569" y="2418661"/>
            <a:ext cx="568616" cy="557817"/>
            <a:chOff x="-1183550" y="3586525"/>
            <a:chExt cx="296175" cy="290550"/>
          </a:xfrm>
          <a:solidFill>
            <a:schemeClr val="accent2"/>
          </a:solidFill>
        </p:grpSpPr>
        <p:sp>
          <p:nvSpPr>
            <p:cNvPr id="47" name="Google Shape;9135;p75">
              <a:extLst>
                <a:ext uri="{FF2B5EF4-FFF2-40B4-BE49-F238E27FC236}">
                  <a16:creationId xmlns:a16="http://schemas.microsoft.com/office/drawing/2014/main" id="{6D11C08E-3FAB-477F-87A2-86F99B4874E3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48" name="Google Shape;9136;p75">
              <a:extLst>
                <a:ext uri="{FF2B5EF4-FFF2-40B4-BE49-F238E27FC236}">
                  <a16:creationId xmlns:a16="http://schemas.microsoft.com/office/drawing/2014/main" id="{408568F2-75A7-46B7-95FF-4C00350A19BE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49" name="Google Shape;9137;p75">
              <a:extLst>
                <a:ext uri="{FF2B5EF4-FFF2-40B4-BE49-F238E27FC236}">
                  <a16:creationId xmlns:a16="http://schemas.microsoft.com/office/drawing/2014/main" id="{DD3B258A-F52B-45C8-9CF5-CAD996D961F1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50" name="Google Shape;9138;p75">
              <a:extLst>
                <a:ext uri="{FF2B5EF4-FFF2-40B4-BE49-F238E27FC236}">
                  <a16:creationId xmlns:a16="http://schemas.microsoft.com/office/drawing/2014/main" id="{6967128D-B533-4BAD-9368-AEAB78055FE6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51" name="Google Shape;9139;p75">
              <a:extLst>
                <a:ext uri="{FF2B5EF4-FFF2-40B4-BE49-F238E27FC236}">
                  <a16:creationId xmlns:a16="http://schemas.microsoft.com/office/drawing/2014/main" id="{0EF3E856-1F9C-41E2-9B19-BB903F349AAB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52" name="Google Shape;9140;p75">
              <a:extLst>
                <a:ext uri="{FF2B5EF4-FFF2-40B4-BE49-F238E27FC236}">
                  <a16:creationId xmlns:a16="http://schemas.microsoft.com/office/drawing/2014/main" id="{233B2636-C3CB-4751-BCC3-CFDB6E4B5699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53" name="Google Shape;9141;p75">
              <a:extLst>
                <a:ext uri="{FF2B5EF4-FFF2-40B4-BE49-F238E27FC236}">
                  <a16:creationId xmlns:a16="http://schemas.microsoft.com/office/drawing/2014/main" id="{25C1E55F-7630-4B2D-B51C-62EC097426B9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54" name="Google Shape;9142;p75">
              <a:extLst>
                <a:ext uri="{FF2B5EF4-FFF2-40B4-BE49-F238E27FC236}">
                  <a16:creationId xmlns:a16="http://schemas.microsoft.com/office/drawing/2014/main" id="{58DB8DE7-1E6C-4931-B256-F67211D8E5CC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55" name="Google Shape;9143;p75">
              <a:extLst>
                <a:ext uri="{FF2B5EF4-FFF2-40B4-BE49-F238E27FC236}">
                  <a16:creationId xmlns:a16="http://schemas.microsoft.com/office/drawing/2014/main" id="{9E8FA1C6-6DEE-458B-B73F-7E2314BFBC3C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oogle Shape;9256;p75">
            <a:extLst>
              <a:ext uri="{FF2B5EF4-FFF2-40B4-BE49-F238E27FC236}">
                <a16:creationId xmlns:a16="http://schemas.microsoft.com/office/drawing/2014/main" id="{87F2A845-5AE1-4D0F-8984-8D5E5D76EBE7}"/>
              </a:ext>
            </a:extLst>
          </p:cNvPr>
          <p:cNvGrpSpPr/>
          <p:nvPr/>
        </p:nvGrpSpPr>
        <p:grpSpPr>
          <a:xfrm>
            <a:off x="6692098" y="2430481"/>
            <a:ext cx="562569" cy="532331"/>
            <a:chOff x="-1592325" y="3957400"/>
            <a:chExt cx="293025" cy="277275"/>
          </a:xfrm>
          <a:solidFill>
            <a:schemeClr val="accent2"/>
          </a:solidFill>
        </p:grpSpPr>
        <p:sp>
          <p:nvSpPr>
            <p:cNvPr id="57" name="Google Shape;9257;p75">
              <a:extLst>
                <a:ext uri="{FF2B5EF4-FFF2-40B4-BE49-F238E27FC236}">
                  <a16:creationId xmlns:a16="http://schemas.microsoft.com/office/drawing/2014/main" id="{D3D8844F-B83D-4993-9969-794E17626CD7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58" name="Google Shape;9258;p75">
              <a:extLst>
                <a:ext uri="{FF2B5EF4-FFF2-40B4-BE49-F238E27FC236}">
                  <a16:creationId xmlns:a16="http://schemas.microsoft.com/office/drawing/2014/main" id="{913A8ACC-0C46-4DA2-823F-4E569CE0E49B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59" name="Google Shape;9259;p75">
              <a:extLst>
                <a:ext uri="{FF2B5EF4-FFF2-40B4-BE49-F238E27FC236}">
                  <a16:creationId xmlns:a16="http://schemas.microsoft.com/office/drawing/2014/main" id="{3FCDD584-8C72-4688-AACF-B8EC55B0189B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0" name="Google Shape;9260;p75">
              <a:extLst>
                <a:ext uri="{FF2B5EF4-FFF2-40B4-BE49-F238E27FC236}">
                  <a16:creationId xmlns:a16="http://schemas.microsoft.com/office/drawing/2014/main" id="{04AEF99D-1403-4EB2-91EB-F4968141356A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  <p:grpSp>
        <p:nvGrpSpPr>
          <p:cNvPr id="61" name="Google Shape;6736;p70">
            <a:extLst>
              <a:ext uri="{FF2B5EF4-FFF2-40B4-BE49-F238E27FC236}">
                <a16:creationId xmlns:a16="http://schemas.microsoft.com/office/drawing/2014/main" id="{85E91AF4-F0F7-4912-B793-8477A54CDEB2}"/>
              </a:ext>
            </a:extLst>
          </p:cNvPr>
          <p:cNvGrpSpPr/>
          <p:nvPr/>
        </p:nvGrpSpPr>
        <p:grpSpPr>
          <a:xfrm>
            <a:off x="4301542" y="2413980"/>
            <a:ext cx="500620" cy="495752"/>
            <a:chOff x="-37385100" y="3949908"/>
            <a:chExt cx="321350" cy="318225"/>
          </a:xfrm>
          <a:solidFill>
            <a:schemeClr val="accent2"/>
          </a:solidFill>
        </p:grpSpPr>
        <p:sp>
          <p:nvSpPr>
            <p:cNvPr id="62" name="Google Shape;6737;p70">
              <a:extLst>
                <a:ext uri="{FF2B5EF4-FFF2-40B4-BE49-F238E27FC236}">
                  <a16:creationId xmlns:a16="http://schemas.microsoft.com/office/drawing/2014/main" id="{94603615-2E8E-4C7B-B516-74E5C2774F37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Google Shape;6738;p70">
              <a:extLst>
                <a:ext uri="{FF2B5EF4-FFF2-40B4-BE49-F238E27FC236}">
                  <a16:creationId xmlns:a16="http://schemas.microsoft.com/office/drawing/2014/main" id="{872CB874-EFDA-47BF-A942-9CAD4CBE45B9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defRPr/>
              </a:pPr>
              <a:endParaRPr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Google Shape;9176;p75">
            <a:extLst>
              <a:ext uri="{FF2B5EF4-FFF2-40B4-BE49-F238E27FC236}">
                <a16:creationId xmlns:a16="http://schemas.microsoft.com/office/drawing/2014/main" id="{B622B046-B7DB-4CE5-B531-B7C1BCFB7F88}"/>
              </a:ext>
            </a:extLst>
          </p:cNvPr>
          <p:cNvGrpSpPr/>
          <p:nvPr/>
        </p:nvGrpSpPr>
        <p:grpSpPr>
          <a:xfrm>
            <a:off x="8752017" y="2413981"/>
            <a:ext cx="565545" cy="559545"/>
            <a:chOff x="-1182750" y="3962900"/>
            <a:chExt cx="294575" cy="291450"/>
          </a:xfrm>
          <a:solidFill>
            <a:schemeClr val="accent2"/>
          </a:solidFill>
        </p:grpSpPr>
        <p:sp>
          <p:nvSpPr>
            <p:cNvPr id="65" name="Google Shape;9177;p75">
              <a:extLst>
                <a:ext uri="{FF2B5EF4-FFF2-40B4-BE49-F238E27FC236}">
                  <a16:creationId xmlns:a16="http://schemas.microsoft.com/office/drawing/2014/main" id="{8AF67A2A-7786-4CDA-8F23-627B1B9E9FF4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6" name="Google Shape;9178;p75">
              <a:extLst>
                <a:ext uri="{FF2B5EF4-FFF2-40B4-BE49-F238E27FC236}">
                  <a16:creationId xmlns:a16="http://schemas.microsoft.com/office/drawing/2014/main" id="{F44432A7-C607-4ECF-9803-78A43F95D3E7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7" name="Google Shape;9179;p75">
              <a:extLst>
                <a:ext uri="{FF2B5EF4-FFF2-40B4-BE49-F238E27FC236}">
                  <a16:creationId xmlns:a16="http://schemas.microsoft.com/office/drawing/2014/main" id="{14FC2A50-8162-457F-B573-B5E38B1C301A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8" name="Google Shape;9180;p75">
              <a:extLst>
                <a:ext uri="{FF2B5EF4-FFF2-40B4-BE49-F238E27FC236}">
                  <a16:creationId xmlns:a16="http://schemas.microsoft.com/office/drawing/2014/main" id="{12361764-8F6A-4124-87C3-8EFF202932B2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69" name="Google Shape;9181;p75">
              <a:extLst>
                <a:ext uri="{FF2B5EF4-FFF2-40B4-BE49-F238E27FC236}">
                  <a16:creationId xmlns:a16="http://schemas.microsoft.com/office/drawing/2014/main" id="{4A945119-BEA6-4898-9F4F-85CE8C923E41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0" name="Google Shape;9182;p75">
              <a:extLst>
                <a:ext uri="{FF2B5EF4-FFF2-40B4-BE49-F238E27FC236}">
                  <a16:creationId xmlns:a16="http://schemas.microsoft.com/office/drawing/2014/main" id="{CBA4A241-03EE-41B8-B436-B19AA2C32C98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  <p:sp>
          <p:nvSpPr>
            <p:cNvPr id="71" name="Google Shape;9183;p75">
              <a:extLst>
                <a:ext uri="{FF2B5EF4-FFF2-40B4-BE49-F238E27FC236}">
                  <a16:creationId xmlns:a16="http://schemas.microsoft.com/office/drawing/2014/main" id="{09B20956-FFB9-4F2D-B20C-C1DE7E9675F3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l" rtl="0"/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8AA09F-4DC1-4C1E-8B84-A1536690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310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Steps Breakdown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CABCEF03-2D38-421D-8098-8EC5F554A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327992"/>
              </p:ext>
            </p:extLst>
          </p:nvPr>
        </p:nvGraphicFramePr>
        <p:xfrm>
          <a:off x="1070707" y="1778732"/>
          <a:ext cx="8542216" cy="344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187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8AA09F-4DC1-4C1E-8B84-A1536690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310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Steps Breakdown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CABCEF03-2D38-421D-8098-8EC5F554A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864274"/>
              </p:ext>
            </p:extLst>
          </p:nvPr>
        </p:nvGraphicFramePr>
        <p:xfrm>
          <a:off x="1070707" y="1570892"/>
          <a:ext cx="8542216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524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/>
          <a:p>
            <a:pPr algn="ctr" rtl="0">
              <a:spcBef>
                <a:spcPts val="0"/>
              </a:spcBef>
            </a:pPr>
            <a:r>
              <a:rPr lang="en-US" dirty="0"/>
              <a:t>Data Frame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D05683-731E-4C31-B83B-43D44FD3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92" y="1825624"/>
            <a:ext cx="10900508" cy="44501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endParaRPr lang="en-US" sz="1400" dirty="0"/>
          </a:p>
          <a:p>
            <a:pPr marL="0" indent="0" algn="l">
              <a:buNone/>
            </a:pPr>
            <a:r>
              <a:rPr lang="en-US" sz="1400" dirty="0"/>
              <a:t>There are 7 columns: Game(name of the game) , Console(console you can play the game on) , Publisher(who published the game) </a:t>
            </a:r>
          </a:p>
          <a:p>
            <a:pPr marL="0" indent="0" algn="l">
              <a:buNone/>
            </a:pPr>
            <a:r>
              <a:rPr lang="en-US" sz="1400" dirty="0"/>
              <a:t>, </a:t>
            </a:r>
            <a:r>
              <a:rPr lang="en-US" sz="1400" dirty="0" err="1"/>
              <a:t>Critic_Score</a:t>
            </a:r>
            <a:r>
              <a:rPr lang="en-US" sz="1400" dirty="0"/>
              <a:t>(critics score for the game) , </a:t>
            </a:r>
            <a:r>
              <a:rPr lang="en-US" sz="1400" dirty="0" err="1"/>
              <a:t>Total_Shipped</a:t>
            </a:r>
            <a:r>
              <a:rPr lang="en-US" sz="1400" dirty="0"/>
              <a:t>(how many copies were sold) , </a:t>
            </a:r>
            <a:r>
              <a:rPr lang="en-US" sz="1400" dirty="0" err="1"/>
              <a:t>Release_Date</a:t>
            </a:r>
            <a:r>
              <a:rPr lang="en-US" sz="1400" dirty="0"/>
              <a:t>(game release date) ,</a:t>
            </a:r>
          </a:p>
          <a:p>
            <a:pPr marL="0" indent="0" algn="l">
              <a:buNone/>
            </a:pPr>
            <a:r>
              <a:rPr lang="en-US" sz="1400" dirty="0"/>
              <a:t> </a:t>
            </a:r>
            <a:r>
              <a:rPr lang="en-US" sz="1400" dirty="0" err="1"/>
              <a:t>Last_Update</a:t>
            </a:r>
            <a:r>
              <a:rPr lang="en-US" sz="1400" dirty="0"/>
              <a:t>(when was the </a:t>
            </a:r>
            <a:r>
              <a:rPr lang="en-US" sz="1400"/>
              <a:t>last update of </a:t>
            </a:r>
            <a:r>
              <a:rPr lang="en-US" sz="1400" dirty="0"/>
              <a:t>the game , in case of “ – “ there wan none).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7FA42FD7-91CB-44AA-9ABB-0EAB9CBE0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82" y="1900970"/>
            <a:ext cx="9391650" cy="347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2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C814CF-7F0A-4B41-A7A3-7E45F347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8348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65126D-774F-48C0-AB6D-DB16A46B95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0391"/>
            <a:ext cx="10515600" cy="368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71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C814CF-7F0A-4B41-A7A3-7E45F347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8348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  <a:endParaRPr lang="he-IL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D458EC6-B3C8-4ADA-9F7B-395D7B7821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5978"/>
            <a:ext cx="10515600" cy="365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1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C814CF-7F0A-4B41-A7A3-7E45F347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8348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  <a:endParaRPr lang="he-I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D2EFEE-9F9F-4813-95C9-BFD373CDDC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907" y="1825625"/>
            <a:ext cx="800618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6821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335</Words>
  <Application>Microsoft Office PowerPoint</Application>
  <PresentationFormat>מסך רחב</PresentationFormat>
  <Paragraphs>52</Paragraphs>
  <Slides>16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Limelight</vt:lpstr>
      <vt:lpstr>Roboto</vt:lpstr>
      <vt:lpstr>ערכת נושא Office</vt:lpstr>
      <vt:lpstr>מצגת של PowerPoint‏</vt:lpstr>
      <vt:lpstr>  </vt:lpstr>
      <vt:lpstr>Main Process</vt:lpstr>
      <vt:lpstr>Steps Breakdown</vt:lpstr>
      <vt:lpstr>Steps Breakdown</vt:lpstr>
      <vt:lpstr>Data Frame  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Logistic Regression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דוד שמידט</dc:creator>
  <cp:lastModifiedBy>דוד שמידט</cp:lastModifiedBy>
  <cp:revision>1</cp:revision>
  <dcterms:created xsi:type="dcterms:W3CDTF">2022-02-01T13:34:05Z</dcterms:created>
  <dcterms:modified xsi:type="dcterms:W3CDTF">2022-02-01T16:51:32Z</dcterms:modified>
</cp:coreProperties>
</file>