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95" r:id="rId2"/>
    <p:sldId id="29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13F"/>
    <a:srgbClr val="28CABB"/>
    <a:srgbClr val="F29111"/>
    <a:srgbClr val="942645"/>
    <a:srgbClr val="FF0000"/>
    <a:srgbClr val="FFD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18" d="100"/>
          <a:sy n="118" d="100"/>
        </p:scale>
        <p:origin x="-293" y="-77"/>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A353C-5386-4532-A054-1A3D86FD549E}" type="datetimeFigureOut">
              <a:rPr lang="en-US" smtClean="0"/>
              <a:t>8/30/2017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297F3-08EE-4675-8B8B-34C17C507211}" type="slidenum">
              <a:rPr lang="en-US" smtClean="0"/>
              <a:t>‹#›</a:t>
            </a:fld>
            <a:endParaRPr lang="en-US"/>
          </a:p>
        </p:txBody>
      </p:sp>
    </p:spTree>
    <p:extLst>
      <p:ext uri="{BB962C8B-B14F-4D97-AF65-F5344CB8AC3E}">
        <p14:creationId xmlns:p14="http://schemas.microsoft.com/office/powerpoint/2010/main" val="72988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8.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8.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2030" y="739932"/>
            <a:ext cx="11128097" cy="1470025"/>
          </a:xfrm>
        </p:spPr>
        <p:txBody>
          <a:bodyPr/>
          <a:lstStyle>
            <a:lvl1pPr>
              <a:lnSpc>
                <a:spcPct val="80000"/>
              </a:lnSpc>
              <a:defRPr sz="4800"/>
            </a:lvl1pPr>
          </a:lstStyle>
          <a:p>
            <a:r>
              <a:rPr lang="en-US" dirty="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2030" y="3429608"/>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9" name="Picture 8"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16260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hasCustomPrompt="1"/>
          </p:nvPr>
        </p:nvSpPr>
        <p:spPr>
          <a:xfrm>
            <a:off x="531953" y="1373898"/>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dirty="0"/>
              <a:t>Click to edit Master title style</a:t>
            </a:r>
            <a:endParaRPr dirty="0"/>
          </a:p>
        </p:txBody>
      </p:sp>
    </p:spTree>
    <p:extLst>
      <p:ext uri="{BB962C8B-B14F-4D97-AF65-F5344CB8AC3E}">
        <p14:creationId xmlns:p14="http://schemas.microsoft.com/office/powerpoint/2010/main" val="81300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1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7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254074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8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5266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1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4" name="TextBox 3"/>
          <p:cNvSpPr txBox="1"/>
          <p:nvPr userDrawn="1"/>
        </p:nvSpPr>
        <p:spPr>
          <a:xfrm>
            <a:off x="9068574" y="6675120"/>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a:t>
            </a:r>
            <a:r>
              <a:rPr lang="en-US" sz="800" dirty="0">
                <a:solidFill>
                  <a:srgbClr val="5F5F5F">
                    <a:lumMod val="60000"/>
                    <a:lumOff val="40000"/>
                  </a:srgbClr>
                </a:solidFill>
              </a:rPr>
              <a:t>7</a:t>
            </a:r>
            <a:r>
              <a:rPr sz="800" dirty="0">
                <a:solidFill>
                  <a:srgbClr val="5F5F5F">
                    <a:lumMod val="60000"/>
                    <a:lumOff val="40000"/>
                  </a:srgbClr>
                </a:solidFill>
              </a:rPr>
              <a:t> Oracle and/or its affiliates. All rights reserved. </a:t>
            </a:r>
          </a:p>
        </p:txBody>
      </p:sp>
      <p:sp>
        <p:nvSpPr>
          <p:cNvPr id="7" name="TextBox 6"/>
          <p:cNvSpPr txBox="1"/>
          <p:nvPr userDrawn="1"/>
        </p:nvSpPr>
        <p:spPr>
          <a:xfrm>
            <a:off x="11887439" y="6675120"/>
            <a:ext cx="274391" cy="182880"/>
          </a:xfrm>
          <a:prstGeom prst="rect">
            <a:avLst/>
          </a:prstGeom>
          <a:noFill/>
        </p:spPr>
        <p:txBody>
          <a:bodyPr wrap="none" lIns="0" tIns="0" rIns="0" bIns="0" rtlCol="0" anchor="ctr" anchorCtr="0">
            <a:noAutofit/>
          </a:bodyPr>
          <a:lstStyle/>
          <a:p>
            <a:pPr algn="r"/>
            <a:fld id="{27B6AAA9-B404-481D-91B0-DC9D22029493}" type="slidenum">
              <a:rPr lang="en-US" sz="800" smtClean="0">
                <a:solidFill>
                  <a:srgbClr val="5F5F5F">
                    <a:lumMod val="60000"/>
                    <a:lumOff val="40000"/>
                  </a:srgbClr>
                </a:solidFill>
              </a:rPr>
              <a:pPr algn="r"/>
              <a:t>‹#›</a:t>
            </a:fld>
            <a:endParaRPr sz="800" dirty="0">
              <a:solidFill>
                <a:srgbClr val="5F5F5F">
                  <a:lumMod val="60000"/>
                  <a:lumOff val="40000"/>
                </a:srgbClr>
              </a:solidFill>
            </a:endParaRPr>
          </a:p>
        </p:txBody>
      </p:sp>
    </p:spTree>
    <p:extLst>
      <p:ext uri="{BB962C8B-B14F-4D97-AF65-F5344CB8AC3E}">
        <p14:creationId xmlns:p14="http://schemas.microsoft.com/office/powerpoint/2010/main" val="201063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19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275480" y="0"/>
            <a:ext cx="10476827" cy="6858000"/>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415990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1638397" y="1177970"/>
            <a:ext cx="11429002" cy="4487334"/>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193286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3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8856" y="0"/>
            <a:ext cx="7993144" cy="6273578"/>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206461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4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806533" y="2585885"/>
            <a:ext cx="12244349" cy="1672082"/>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85928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0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855616" y="2585885"/>
            <a:ext cx="12244351" cy="1672082"/>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21665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2030" y="739932"/>
            <a:ext cx="11128097"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pic>
        <p:nvPicPr>
          <p:cNvPr id="10" name="Picture 9"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94524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28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806533" y="513245"/>
            <a:ext cx="12244349" cy="1672082"/>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39800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5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275480" y="0"/>
            <a:ext cx="10476827" cy="6858000"/>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224105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6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1638397" y="1177970"/>
            <a:ext cx="11429002" cy="4487334"/>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156780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7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8856" y="0"/>
            <a:ext cx="7993144" cy="6273578"/>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29555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8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4" name="Parallelogram 3"/>
          <p:cNvSpPr/>
          <p:nvPr userDrawn="1"/>
        </p:nvSpPr>
        <p:spPr>
          <a:xfrm>
            <a:off x="885134" y="2585885"/>
            <a:ext cx="12165670" cy="1672082"/>
          </a:xfrm>
          <a:prstGeom prst="parallelogram">
            <a:avLst>
              <a:gd name="adj" fmla="val 36579"/>
            </a:avLst>
          </a:prstGeom>
          <a:blipFill dpi="0" rotWithShape="1">
            <a:blip r:embed="rId4"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Tree>
    <p:extLst>
      <p:ext uri="{BB962C8B-B14F-4D97-AF65-F5344CB8AC3E}">
        <p14:creationId xmlns:p14="http://schemas.microsoft.com/office/powerpoint/2010/main" val="330653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21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855616" y="2585885"/>
            <a:ext cx="12244351" cy="1672082"/>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424397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29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806533" y="513245"/>
            <a:ext cx="12244349" cy="1672082"/>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290820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9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275480" y="0"/>
            <a:ext cx="10476827" cy="6858000"/>
          </a:xfrm>
          <a:prstGeom prst="parallelogram">
            <a:avLst>
              <a:gd name="adj" fmla="val 36579"/>
            </a:avLst>
          </a:prstGeom>
          <a:blipFill>
            <a:blip r:embed="rId3" cstate="print">
              <a:alphaModFix amt="85000"/>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18201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10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1638397" y="1177970"/>
            <a:ext cx="11429002" cy="4487334"/>
          </a:xfrm>
          <a:prstGeom prst="parallelogram">
            <a:avLst>
              <a:gd name="adj" fmla="val 36579"/>
            </a:avLst>
          </a:prstGeom>
          <a:blipFill>
            <a:blip r:embed="rId3" cstate="print">
              <a:alphaModFix amt="85000"/>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195335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11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8856" y="0"/>
            <a:ext cx="7993144" cy="6273578"/>
          </a:xfrm>
          <a:prstGeom prst="parallelogram">
            <a:avLst>
              <a:gd name="adj" fmla="val 36579"/>
            </a:avLst>
          </a:prstGeom>
          <a:blipFill>
            <a:blip r:embed="rId3" cstate="print">
              <a:alphaModFix amt="85000"/>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272095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pic>
        <p:nvPicPr>
          <p:cNvPr id="7" name="Picture 6"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81456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12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4" name="Parallelogram 3"/>
          <p:cNvSpPr/>
          <p:nvPr userDrawn="1"/>
        </p:nvSpPr>
        <p:spPr>
          <a:xfrm>
            <a:off x="885134" y="2585885"/>
            <a:ext cx="12165670" cy="1672082"/>
          </a:xfrm>
          <a:prstGeom prst="parallelogram">
            <a:avLst>
              <a:gd name="adj" fmla="val 36579"/>
            </a:avLst>
          </a:prstGeom>
          <a:blipFill>
            <a:blip r:embed="rId4" cstate="print">
              <a:alphaModFix amt="85000"/>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Tree>
    <p:extLst>
      <p:ext uri="{BB962C8B-B14F-4D97-AF65-F5344CB8AC3E}">
        <p14:creationId xmlns:p14="http://schemas.microsoft.com/office/powerpoint/2010/main" val="234389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30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806533" y="513245"/>
            <a:ext cx="12244349" cy="1672082"/>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32720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13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275480" y="0"/>
            <a:ext cx="10476827" cy="6858000"/>
          </a:xfrm>
          <a:prstGeom prst="parallelogram">
            <a:avLst>
              <a:gd name="adj" fmla="val 36579"/>
            </a:avLst>
          </a:prstGeom>
          <a:blipFill>
            <a:blip r:embed="rId3" cstate="print">
              <a:alphaModFix amt="85000"/>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41046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14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1638397" y="1177970"/>
            <a:ext cx="11429002" cy="4487334"/>
          </a:xfrm>
          <a:prstGeom prst="parallelogram">
            <a:avLst>
              <a:gd name="adj" fmla="val 36579"/>
            </a:avLst>
          </a:prstGeom>
          <a:blipFill>
            <a:blip r:embed="rId3" cstate="print">
              <a:alphaModFix amt="85000"/>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87016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15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8856" y="0"/>
            <a:ext cx="7993144" cy="6273578"/>
          </a:xfrm>
          <a:prstGeom prst="parallelogram">
            <a:avLst>
              <a:gd name="adj" fmla="val 36579"/>
            </a:avLst>
          </a:prstGeom>
          <a:blipFill>
            <a:blip r:embed="rId3" cstate="print">
              <a:alphaModFix amt="85000"/>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21410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16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4" name="Parallelogram 3"/>
          <p:cNvSpPr/>
          <p:nvPr userDrawn="1"/>
        </p:nvSpPr>
        <p:spPr>
          <a:xfrm>
            <a:off x="885134" y="2585885"/>
            <a:ext cx="12165670" cy="1672082"/>
          </a:xfrm>
          <a:prstGeom prst="parallelogram">
            <a:avLst>
              <a:gd name="adj" fmla="val 36579"/>
            </a:avLst>
          </a:prstGeom>
          <a:blipFill>
            <a:blip r:embed="rId4" cstate="print">
              <a:alphaModFix amt="85000"/>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Tree>
    <p:extLst>
      <p:ext uri="{BB962C8B-B14F-4D97-AF65-F5344CB8AC3E}">
        <p14:creationId xmlns:p14="http://schemas.microsoft.com/office/powerpoint/2010/main" val="353896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23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855616" y="2585885"/>
            <a:ext cx="12244351" cy="1672082"/>
          </a:xfrm>
          <a:prstGeom prst="parallelogram">
            <a:avLst>
              <a:gd name="adj" fmla="val 36579"/>
            </a:avLst>
          </a:prstGeom>
          <a:blipFill>
            <a:blip r:embed="rId3" cstate="print">
              <a:alphaModFix amt="85000"/>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7788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31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806533" y="513245"/>
            <a:ext cx="12244349" cy="1672082"/>
          </a:xfrm>
          <a:prstGeom prst="parallelogram">
            <a:avLst>
              <a:gd name="adj" fmla="val 36579"/>
            </a:avLst>
          </a:prstGeom>
          <a:blipFill dpi="0" rotWithShape="1">
            <a:blip r:embed="rId3"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45720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24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8" name="Parallelogram 7"/>
          <p:cNvSpPr/>
          <p:nvPr userDrawn="1"/>
        </p:nvSpPr>
        <p:spPr>
          <a:xfrm>
            <a:off x="6423360" y="-1536700"/>
            <a:ext cx="8961139" cy="4973039"/>
          </a:xfrm>
          <a:prstGeom prst="parallelogram">
            <a:avLst>
              <a:gd name="adj" fmla="val 36579"/>
            </a:avLst>
          </a:prstGeom>
          <a:blipFill dpi="0" rotWithShape="1">
            <a:blip r:embed="rId3" cstate="print">
              <a:alphaModFix amt="40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pic>
        <p:nvPicPr>
          <p:cNvPr id="6" name="Picture 5"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7" name="Parallelogram 6"/>
          <p:cNvSpPr/>
          <p:nvPr userDrawn="1"/>
        </p:nvSpPr>
        <p:spPr>
          <a:xfrm>
            <a:off x="5551854" y="1078992"/>
            <a:ext cx="8726666" cy="5779010"/>
          </a:xfrm>
          <a:prstGeom prst="parallelogram">
            <a:avLst>
              <a:gd name="adj" fmla="val 36579"/>
            </a:avLst>
          </a:prstGeom>
          <a:blipFill dpi="0" rotWithShape="1">
            <a:blip r:embed="rId5"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Tree>
    <p:extLst>
      <p:ext uri="{BB962C8B-B14F-4D97-AF65-F5344CB8AC3E}">
        <p14:creationId xmlns:p14="http://schemas.microsoft.com/office/powerpoint/2010/main" val="14574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25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5" name="Parallelogram 4"/>
          <p:cNvSpPr/>
          <p:nvPr userDrawn="1"/>
        </p:nvSpPr>
        <p:spPr>
          <a:xfrm>
            <a:off x="6423360" y="-1536700"/>
            <a:ext cx="8961139" cy="4973039"/>
          </a:xfrm>
          <a:prstGeom prst="parallelogram">
            <a:avLst>
              <a:gd name="adj" fmla="val 36579"/>
            </a:avLst>
          </a:prstGeom>
          <a:blipFill dpi="0" rotWithShape="1">
            <a:blip r:embed="rId4" cstate="print">
              <a:alphaModFix amt="40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
        <p:nvSpPr>
          <p:cNvPr id="9" name="Parallelogram 8"/>
          <p:cNvSpPr/>
          <p:nvPr userDrawn="1"/>
        </p:nvSpPr>
        <p:spPr>
          <a:xfrm>
            <a:off x="5551854" y="1078992"/>
            <a:ext cx="8726666" cy="5779010"/>
          </a:xfrm>
          <a:prstGeom prst="parallelogram">
            <a:avLst>
              <a:gd name="adj" fmla="val 36579"/>
            </a:avLst>
          </a:prstGeom>
          <a:blipFill dpi="0" rotWithShape="1">
            <a:blip r:embed="rId5"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Tree>
    <p:extLst>
      <p:ext uri="{BB962C8B-B14F-4D97-AF65-F5344CB8AC3E}">
        <p14:creationId xmlns:p14="http://schemas.microsoft.com/office/powerpoint/2010/main" val="411577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Text Placeholder 12"/>
          <p:cNvSpPr>
            <a:spLocks noGrp="1"/>
          </p:cNvSpPr>
          <p:nvPr>
            <p:ph type="body" sz="quarter" idx="13" hasCustomPrompt="1"/>
          </p:nvPr>
        </p:nvSpPr>
        <p:spPr>
          <a:xfrm>
            <a:off x="532030" y="1373898"/>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418055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26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5" name="Parallelogram 4"/>
          <p:cNvSpPr/>
          <p:nvPr userDrawn="1"/>
        </p:nvSpPr>
        <p:spPr>
          <a:xfrm>
            <a:off x="6423360" y="-1536700"/>
            <a:ext cx="8961139" cy="4973039"/>
          </a:xfrm>
          <a:prstGeom prst="parallelogram">
            <a:avLst>
              <a:gd name="adj" fmla="val 36579"/>
            </a:avLst>
          </a:prstGeom>
          <a:blipFill dpi="0" rotWithShape="1">
            <a:blip r:embed="rId4" cstate="print">
              <a:alphaModFix amt="40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
        <p:nvSpPr>
          <p:cNvPr id="7" name="Parallelogram 6"/>
          <p:cNvSpPr/>
          <p:nvPr userDrawn="1"/>
        </p:nvSpPr>
        <p:spPr>
          <a:xfrm>
            <a:off x="5551854" y="1078992"/>
            <a:ext cx="8726666" cy="5779010"/>
          </a:xfrm>
          <a:prstGeom prst="parallelogram">
            <a:avLst>
              <a:gd name="adj" fmla="val 36579"/>
            </a:avLst>
          </a:prstGeom>
          <a:blipFill dpi="0" rotWithShape="1">
            <a:blip r:embed="rId5"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Tree>
    <p:extLst>
      <p:ext uri="{BB962C8B-B14F-4D97-AF65-F5344CB8AC3E}">
        <p14:creationId xmlns:p14="http://schemas.microsoft.com/office/powerpoint/2010/main" val="296329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27_Blank">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7" name="Parallelogram 6"/>
          <p:cNvSpPr/>
          <p:nvPr userDrawn="1"/>
        </p:nvSpPr>
        <p:spPr>
          <a:xfrm>
            <a:off x="6423360" y="-1536700"/>
            <a:ext cx="8961139" cy="4973039"/>
          </a:xfrm>
          <a:prstGeom prst="parallelogram">
            <a:avLst>
              <a:gd name="adj" fmla="val 36579"/>
            </a:avLst>
          </a:prstGeom>
          <a:blipFill dpi="0" rotWithShape="1">
            <a:blip r:embed="rId4" cstate="print">
              <a:alphaModFix amt="40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
        <p:nvSpPr>
          <p:cNvPr id="8" name="Parallelogram 7"/>
          <p:cNvSpPr/>
          <p:nvPr userDrawn="1"/>
        </p:nvSpPr>
        <p:spPr>
          <a:xfrm>
            <a:off x="5551854" y="1078992"/>
            <a:ext cx="8726666" cy="5779010"/>
          </a:xfrm>
          <a:prstGeom prst="parallelogram">
            <a:avLst>
              <a:gd name="adj" fmla="val 36579"/>
            </a:avLst>
          </a:prstGeom>
          <a:blipFill dpi="0" rotWithShape="1">
            <a:blip r:embed="rId4" cstate="print">
              <a:alphaModFix amt="85000"/>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solidFill>
                <a:srgbClr val="FFFFFF"/>
              </a:solidFill>
            </a:endParaRPr>
          </a:p>
        </p:txBody>
      </p:sp>
    </p:spTree>
    <p:extLst>
      <p:ext uri="{BB962C8B-B14F-4D97-AF65-F5344CB8AC3E}">
        <p14:creationId xmlns:p14="http://schemas.microsoft.com/office/powerpoint/2010/main" val="385507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0" y="1524000"/>
            <a:ext cx="7774575"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779574" y="1524001"/>
            <a:ext cx="2972574"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7"/>
          <p:cNvSpPr>
            <a:spLocks noGrp="1"/>
          </p:cNvSpPr>
          <p:nvPr>
            <p:ph type="title"/>
          </p:nvPr>
        </p:nvSpPr>
        <p:spPr/>
        <p:txBody>
          <a:bodyPr/>
          <a:lstStyle/>
          <a:p>
            <a:r>
              <a:rPr lang="en-US" dirty="0"/>
              <a:t>Click to edit Master title style</a:t>
            </a:r>
            <a:endParaRPr dirty="0"/>
          </a:p>
        </p:txBody>
      </p:sp>
    </p:spTree>
    <p:extLst>
      <p:ext uri="{BB962C8B-B14F-4D97-AF65-F5344CB8AC3E}">
        <p14:creationId xmlns:p14="http://schemas.microsoft.com/office/powerpoint/2010/main" val="157287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2030" y="1524000"/>
            <a:ext cx="6097587"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7"/>
          <p:cNvSpPr>
            <a:spLocks noGrp="1"/>
          </p:cNvSpPr>
          <p:nvPr>
            <p:ph type="title"/>
          </p:nvPr>
        </p:nvSpPr>
        <p:spPr/>
        <p:txBody>
          <a:bodyPr/>
          <a:lstStyle/>
          <a:p>
            <a:r>
              <a:rPr lang="en-US" dirty="0"/>
              <a:t>Click to edit Master title style</a:t>
            </a:r>
            <a:endParaRPr dirty="0"/>
          </a:p>
        </p:txBody>
      </p:sp>
    </p:spTree>
    <p:extLst>
      <p:ext uri="{BB962C8B-B14F-4D97-AF65-F5344CB8AC3E}">
        <p14:creationId xmlns:p14="http://schemas.microsoft.com/office/powerpoint/2010/main" val="74571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2029"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itle 10"/>
          <p:cNvSpPr>
            <a:spLocks noGrp="1"/>
          </p:cNvSpPr>
          <p:nvPr>
            <p:ph type="title"/>
          </p:nvPr>
        </p:nvSpPr>
        <p:spPr/>
        <p:txBody>
          <a:bodyPr/>
          <a:lstStyle/>
          <a:p>
            <a:r>
              <a:rPr lang="en-US" dirty="0"/>
              <a:t>Click to edit Master title style</a:t>
            </a:r>
            <a:endParaRPr dirty="0"/>
          </a:p>
        </p:txBody>
      </p:sp>
    </p:spTree>
    <p:extLst>
      <p:ext uri="{BB962C8B-B14F-4D97-AF65-F5344CB8AC3E}">
        <p14:creationId xmlns:p14="http://schemas.microsoft.com/office/powerpoint/2010/main" val="263472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2030" y="1524000"/>
            <a:ext cx="3475625"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2029"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idx="13"/>
          </p:nvPr>
        </p:nvSpPr>
        <p:spPr bwMode="gray">
          <a:xfrm>
            <a:off x="4358188" y="1524000"/>
            <a:ext cx="3475625"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8188"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itle 7"/>
          <p:cNvSpPr>
            <a:spLocks noGrp="1"/>
          </p:cNvSpPr>
          <p:nvPr>
            <p:ph type="title"/>
          </p:nvPr>
        </p:nvSpPr>
        <p:spPr/>
        <p:txBody>
          <a:bodyPr/>
          <a:lstStyle/>
          <a:p>
            <a:r>
              <a:rPr lang="en-US" dirty="0"/>
              <a:t>Click to edit Master title style</a:t>
            </a:r>
            <a:endParaRPr dirty="0"/>
          </a:p>
        </p:txBody>
      </p:sp>
    </p:spTree>
    <p:extLst>
      <p:ext uri="{BB962C8B-B14F-4D97-AF65-F5344CB8AC3E}">
        <p14:creationId xmlns:p14="http://schemas.microsoft.com/office/powerpoint/2010/main" val="130779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25632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05333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20494" y="1722395"/>
            <a:ext cx="7751010" cy="2950267"/>
          </a:xfrm>
          <a:prstGeom prst="rect">
            <a:avLst/>
          </a:prstGeom>
        </p:spPr>
      </p:pic>
    </p:spTree>
    <p:extLst>
      <p:ext uri="{BB962C8B-B14F-4D97-AF65-F5344CB8AC3E}">
        <p14:creationId xmlns:p14="http://schemas.microsoft.com/office/powerpoint/2010/main" val="28435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60" y="129398"/>
            <a:ext cx="11915881"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3123" y="2843983"/>
            <a:ext cx="4545752" cy="569547"/>
          </a:xfrm>
          <a:prstGeom prst="rect">
            <a:avLst/>
          </a:prstGeom>
        </p:spPr>
      </p:pic>
      <p:sp>
        <p:nvSpPr>
          <p:cNvPr id="6" name="Rectangle 5"/>
          <p:cNvSpPr/>
          <p:nvPr/>
        </p:nvSpPr>
        <p:spPr bwMode="gray">
          <a:xfrm>
            <a:off x="-209"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Tree>
    <p:extLst>
      <p:ext uri="{BB962C8B-B14F-4D97-AF65-F5344CB8AC3E}">
        <p14:creationId xmlns:p14="http://schemas.microsoft.com/office/powerpoint/2010/main" val="251057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664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 Gray">
    <p:bg>
      <p:bgPr>
        <a:blipFill dpi="0" rotWithShape="1">
          <a:blip r:embed="rId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183298" y="6556248"/>
            <a:ext cx="1226717" cy="182880"/>
          </a:xfrm>
          <a:prstGeom prst="rect">
            <a:avLst/>
          </a:prstGeom>
        </p:spPr>
        <p:txBody>
          <a:bodyPr/>
          <a:lstStyle/>
          <a:p>
            <a:fld id="{CECCD66E-6DF0-4B16-8ACA-D0D93A7B1DC8}" type="datetime1">
              <a:rPr lang="en-US">
                <a:solidFill>
                  <a:srgbClr val="5F5F5F">
                    <a:lumMod val="60000"/>
                    <a:lumOff val="40000"/>
                  </a:srgbClr>
                </a:solidFill>
              </a:rPr>
              <a:pPr/>
              <a:t>8/30/2017</a:t>
            </a:fld>
            <a:endParaRPr dirty="0">
              <a:solidFill>
                <a:srgbClr val="5F5F5F">
                  <a:lumMod val="60000"/>
                  <a:lumOff val="40000"/>
                </a:srgbClr>
              </a:solidFill>
            </a:endParaRPr>
          </a:p>
        </p:txBody>
      </p:sp>
      <p:sp>
        <p:nvSpPr>
          <p:cNvPr id="5" name="Footer Placeholder 4"/>
          <p:cNvSpPr>
            <a:spLocks noGrp="1"/>
          </p:cNvSpPr>
          <p:nvPr>
            <p:ph type="ftr" sz="quarter" idx="11"/>
          </p:nvPr>
        </p:nvSpPr>
        <p:spPr>
          <a:xfrm>
            <a:off x="8623747" y="6556248"/>
            <a:ext cx="2743915" cy="182880"/>
          </a:xfrm>
          <a:prstGeom prst="rect">
            <a:avLst/>
          </a:prstGeom>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9027" y="6556248"/>
            <a:ext cx="381760" cy="182880"/>
          </a:xfrm>
          <a:prstGeom prst="rect">
            <a:avLst/>
          </a:prstGeo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419539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5048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724"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Tree>
    <p:extLst>
      <p:ext uri="{BB962C8B-B14F-4D97-AF65-F5344CB8AC3E}">
        <p14:creationId xmlns:p14="http://schemas.microsoft.com/office/powerpoint/2010/main" val="54569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487829"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dirty="0"/>
              <a:t>Click to edit Master text styles</a:t>
            </a: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a:t>XX</a:t>
            </a:r>
          </a:p>
        </p:txBody>
      </p:sp>
    </p:spTree>
    <p:extLst>
      <p:ext uri="{BB962C8B-B14F-4D97-AF65-F5344CB8AC3E}">
        <p14:creationId xmlns:p14="http://schemas.microsoft.com/office/powerpoint/2010/main" val="114968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990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2" cstate="print">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grpSp>
        <p:nvGrpSpPr>
          <p:cNvPr id="4" name="Group 6"/>
          <p:cNvGrpSpPr/>
          <p:nvPr/>
        </p:nvGrpSpPr>
        <p:grpSpPr>
          <a:xfrm>
            <a:off x="0" y="0"/>
            <a:ext cx="12192573"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Oracle logo in white on red staging background"/>
          <p:cNvPicPr>
            <a:picLocks noChangeAspect="1"/>
          </p:cNvPicPr>
          <p:nvPr/>
        </p:nvPicPr>
        <p:blipFill>
          <a:blip r:embed="rId53" cstate="print">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
        <p:nvSpPr>
          <p:cNvPr id="12" name="TextBox 11"/>
          <p:cNvSpPr txBox="1"/>
          <p:nvPr userDrawn="1"/>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a:t>
            </a:r>
            <a:r>
              <a:rPr lang="en-US" sz="800" dirty="0">
                <a:solidFill>
                  <a:srgbClr val="5F5F5F">
                    <a:lumMod val="60000"/>
                    <a:lumOff val="40000"/>
                  </a:srgbClr>
                </a:solidFill>
              </a:rPr>
              <a:t>7</a:t>
            </a:r>
            <a:r>
              <a:rPr sz="800" dirty="0">
                <a:solidFill>
                  <a:srgbClr val="5F5F5F">
                    <a:lumMod val="60000"/>
                    <a:lumOff val="40000"/>
                  </a:srgbClr>
                </a:solidFill>
              </a:rPr>
              <a:t> Oracle and/or its affiliates. All rights reserved. </a:t>
            </a:r>
          </a:p>
        </p:txBody>
      </p:sp>
      <p:sp>
        <p:nvSpPr>
          <p:cNvPr id="13" name="TextBox 12"/>
          <p:cNvSpPr txBox="1"/>
          <p:nvPr userDrawn="1"/>
        </p:nvSpPr>
        <p:spPr>
          <a:xfrm>
            <a:off x="11690537" y="6556248"/>
            <a:ext cx="274391" cy="182880"/>
          </a:xfrm>
          <a:prstGeom prst="rect">
            <a:avLst/>
          </a:prstGeom>
          <a:noFill/>
        </p:spPr>
        <p:txBody>
          <a:bodyPr wrap="none" lIns="0" tIns="0" rIns="0" bIns="0" rtlCol="0" anchor="ctr" anchorCtr="0">
            <a:noAutofit/>
          </a:bodyPr>
          <a:lstStyle/>
          <a:p>
            <a:pPr algn="r"/>
            <a:fld id="{27B6AAA9-B404-481D-91B0-DC9D22029493}" type="slidenum">
              <a:rPr lang="en-US" sz="800" smtClean="0">
                <a:solidFill>
                  <a:srgbClr val="5F5F5F">
                    <a:lumMod val="60000"/>
                    <a:lumOff val="40000"/>
                  </a:srgbClr>
                </a:solidFill>
              </a:rPr>
              <a:pPr algn="r"/>
              <a:t>‹#›</a:t>
            </a:fld>
            <a:endParaRPr sz="800" dirty="0">
              <a:solidFill>
                <a:srgbClr val="5F5F5F">
                  <a:lumMod val="60000"/>
                  <a:lumOff val="40000"/>
                </a:srgbClr>
              </a:solidFill>
            </a:endParaRPr>
          </a:p>
        </p:txBody>
      </p:sp>
    </p:spTree>
    <p:extLst>
      <p:ext uri="{BB962C8B-B14F-4D97-AF65-F5344CB8AC3E}">
        <p14:creationId xmlns:p14="http://schemas.microsoft.com/office/powerpoint/2010/main" val="1982269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lumMod val="50000"/>
            </a:schemeClr>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lumMod val="50000"/>
            </a:schemeClr>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lumMod val="50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lumMod val="50000"/>
            </a:schemeClr>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lumMod val="50000"/>
            </a:schemeClr>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rgbClr val="FF0000"/>
                </a:solidFill>
                <a:ea typeface="Calibri" charset="0"/>
                <a:cs typeface="Calibri" charset="0"/>
              </a:rPr>
              <a:t>Architecture, Industry Solutions &amp; </a:t>
            </a:r>
            <a:r>
              <a:rPr lang="en-US" kern="0" dirty="0" smtClean="0">
                <a:solidFill>
                  <a:srgbClr val="FF0000"/>
                </a:solidFill>
                <a:ea typeface="Calibri" charset="0"/>
                <a:cs typeface="Calibri" charset="0"/>
              </a:rPr>
              <a:t>Operations</a:t>
            </a:r>
            <a:r>
              <a:rPr lang="en-US" b="1" kern="0" dirty="0">
                <a:solidFill>
                  <a:srgbClr val="FF0000"/>
                </a:solidFill>
                <a:ea typeface="Calibri" charset="0"/>
                <a:cs typeface="Calibri" charset="0"/>
              </a:rPr>
              <a:t> </a:t>
            </a:r>
            <a:r>
              <a:rPr lang="en-US" kern="0" dirty="0" smtClean="0">
                <a:solidFill>
                  <a:srgbClr val="FF0000"/>
                </a:solidFill>
                <a:ea typeface="Calibri" charset="0"/>
                <a:cs typeface="Calibri" charset="0"/>
              </a:rPr>
              <a:t>Team</a:t>
            </a:r>
            <a:endParaRPr lang="en-US" dirty="0">
              <a:solidFill>
                <a:srgbClr val="FF0000"/>
              </a:solidFill>
            </a:endParaRPr>
          </a:p>
        </p:txBody>
      </p:sp>
      <p:sp>
        <p:nvSpPr>
          <p:cNvPr id="3" name="TextBox 2"/>
          <p:cNvSpPr txBox="1"/>
          <p:nvPr/>
        </p:nvSpPr>
        <p:spPr>
          <a:xfrm>
            <a:off x="1851218" y="1745884"/>
            <a:ext cx="2031762" cy="984885"/>
          </a:xfrm>
          <a:prstGeom prst="rect">
            <a:avLst/>
          </a:prstGeom>
          <a:noFill/>
        </p:spPr>
        <p:txBody>
          <a:bodyPr wrap="square" lIns="0" tIns="0" rIns="0" bIns="0" rtlCol="0">
            <a:spAutoFit/>
          </a:bodyPr>
          <a:lstStyle/>
          <a:p>
            <a:pPr>
              <a:lnSpc>
                <a:spcPct val="90000"/>
              </a:lnSpc>
              <a:spcAft>
                <a:spcPts val="600"/>
              </a:spcAft>
              <a:buClr>
                <a:schemeClr val="accent3">
                  <a:lumMod val="20000"/>
                  <a:lumOff val="80000"/>
                </a:schemeClr>
              </a:buClr>
            </a:pPr>
            <a:r>
              <a:rPr lang="en-US" dirty="0">
                <a:solidFill>
                  <a:schemeClr val="accent2"/>
                </a:solidFill>
                <a:latin typeface="Segoe Print" panose="02000600000000000000" pitchFamily="2" charset="0"/>
              </a:rPr>
              <a:t>Venu Mantha</a:t>
            </a:r>
          </a:p>
          <a:p>
            <a:pPr>
              <a:lnSpc>
                <a:spcPct val="90000"/>
              </a:lnSpc>
              <a:spcAft>
                <a:spcPts val="600"/>
              </a:spcAft>
              <a:buClr>
                <a:schemeClr val="accent3">
                  <a:lumMod val="20000"/>
                  <a:lumOff val="80000"/>
                </a:schemeClr>
              </a:buClr>
            </a:pPr>
            <a:r>
              <a:rPr lang="en-US" sz="1400" dirty="0" smtClean="0">
                <a:solidFill>
                  <a:srgbClr val="FF0000"/>
                </a:solidFill>
              </a:rPr>
              <a:t>Cloud Solution Hub Operation Leader</a:t>
            </a:r>
          </a:p>
          <a:p>
            <a:pPr marL="111125" indent="-111125">
              <a:lnSpc>
                <a:spcPct val="90000"/>
              </a:lnSpc>
              <a:spcAft>
                <a:spcPts val="600"/>
              </a:spcAft>
              <a:buClr>
                <a:schemeClr val="accent3">
                  <a:lumMod val="20000"/>
                  <a:lumOff val="80000"/>
                </a:schemeClr>
              </a:buClr>
              <a:buFont typeface="Arial" panose="020B0604020202020204" pitchFamily="34" charset="0"/>
              <a:buChar char="•"/>
            </a:pPr>
            <a:endParaRPr lang="en-US" sz="1400" dirty="0">
              <a:solidFill>
                <a:srgbClr val="FF0000"/>
              </a:solidFill>
            </a:endParaRPr>
          </a:p>
        </p:txBody>
      </p:sp>
      <p:sp>
        <p:nvSpPr>
          <p:cNvPr id="4" name="TextBox 3"/>
          <p:cNvSpPr txBox="1"/>
          <p:nvPr/>
        </p:nvSpPr>
        <p:spPr>
          <a:xfrm>
            <a:off x="7560851" y="1695494"/>
            <a:ext cx="2127505" cy="1061829"/>
          </a:xfrm>
          <a:prstGeom prst="rect">
            <a:avLst/>
          </a:prstGeom>
          <a:noFill/>
        </p:spPr>
        <p:txBody>
          <a:bodyPr wrap="none" lIns="0" tIns="0" rIns="0" bIns="0" rtlCol="0">
            <a:spAutoFit/>
          </a:bodyPr>
          <a:lstStyle/>
          <a:p>
            <a:pPr>
              <a:lnSpc>
                <a:spcPct val="90000"/>
              </a:lnSpc>
              <a:spcAft>
                <a:spcPts val="600"/>
              </a:spcAft>
              <a:buClr>
                <a:schemeClr val="accent3">
                  <a:lumMod val="20000"/>
                  <a:lumOff val="80000"/>
                </a:schemeClr>
              </a:buClr>
            </a:pPr>
            <a:r>
              <a:rPr lang="en-US" dirty="0" smtClean="0">
                <a:solidFill>
                  <a:schemeClr val="accent2"/>
                </a:solidFill>
                <a:latin typeface="Segoe Print" panose="02000600000000000000" pitchFamily="2" charset="0"/>
              </a:rPr>
              <a:t>Maharshi Desai</a:t>
            </a:r>
            <a:endParaRPr lang="en-US" dirty="0">
              <a:solidFill>
                <a:schemeClr val="accent2"/>
              </a:solidFill>
              <a:latin typeface="Segoe Print" panose="02000600000000000000" pitchFamily="2" charset="0"/>
            </a:endParaRPr>
          </a:p>
          <a:p>
            <a:pPr>
              <a:lnSpc>
                <a:spcPct val="90000"/>
              </a:lnSpc>
              <a:spcAft>
                <a:spcPts val="600"/>
              </a:spcAft>
              <a:buClr>
                <a:schemeClr val="accent3">
                  <a:lumMod val="20000"/>
                  <a:lumOff val="80000"/>
                </a:schemeClr>
              </a:buClr>
            </a:pPr>
            <a:r>
              <a:rPr lang="en-US" sz="1400" dirty="0" smtClean="0">
                <a:solidFill>
                  <a:srgbClr val="FF0000"/>
                </a:solidFill>
              </a:rPr>
              <a:t>Digital Engagement Platform </a:t>
            </a:r>
          </a:p>
          <a:p>
            <a:pPr>
              <a:lnSpc>
                <a:spcPct val="90000"/>
              </a:lnSpc>
              <a:spcAft>
                <a:spcPts val="600"/>
              </a:spcAft>
              <a:buClr>
                <a:schemeClr val="accent3">
                  <a:lumMod val="20000"/>
                  <a:lumOff val="80000"/>
                </a:schemeClr>
              </a:buClr>
            </a:pPr>
            <a:r>
              <a:rPr lang="en-US" sz="1400" dirty="0" smtClean="0">
                <a:solidFill>
                  <a:srgbClr val="FF0000"/>
                </a:solidFill>
              </a:rPr>
              <a:t>&amp; Industry Solution Leader</a:t>
            </a:r>
          </a:p>
          <a:p>
            <a:pPr marL="111125" indent="-111125">
              <a:lnSpc>
                <a:spcPct val="90000"/>
              </a:lnSpc>
              <a:spcAft>
                <a:spcPts val="600"/>
              </a:spcAft>
              <a:buClr>
                <a:schemeClr val="accent3">
                  <a:lumMod val="20000"/>
                  <a:lumOff val="80000"/>
                </a:schemeClr>
              </a:buClr>
              <a:buFont typeface="Arial" panose="020B0604020202020204" pitchFamily="34" charset="0"/>
              <a:buChar char="•"/>
            </a:pPr>
            <a:endParaRPr lang="en-US" sz="1400" dirty="0">
              <a:solidFill>
                <a:srgbClr val="FF0000"/>
              </a:solidFill>
            </a:endParaRPr>
          </a:p>
        </p:txBody>
      </p:sp>
      <p:sp>
        <p:nvSpPr>
          <p:cNvPr id="5" name="TextBox 4"/>
          <p:cNvSpPr txBox="1"/>
          <p:nvPr/>
        </p:nvSpPr>
        <p:spPr>
          <a:xfrm>
            <a:off x="1685938" y="3663816"/>
            <a:ext cx="1346522" cy="790986"/>
          </a:xfrm>
          <a:prstGeom prst="rect">
            <a:avLst/>
          </a:prstGeom>
          <a:noFill/>
        </p:spPr>
        <p:txBody>
          <a:bodyPr wrap="none" lIns="0" tIns="0" rIns="0" bIns="0" rtlCol="0">
            <a:spAutoFit/>
          </a:bodyPr>
          <a:lstStyle/>
          <a:p>
            <a:pPr>
              <a:lnSpc>
                <a:spcPct val="90000"/>
              </a:lnSpc>
              <a:spcAft>
                <a:spcPts val="600"/>
              </a:spcAft>
              <a:buClr>
                <a:schemeClr val="accent3">
                  <a:lumMod val="20000"/>
                  <a:lumOff val="80000"/>
                </a:schemeClr>
              </a:buClr>
            </a:pPr>
            <a:r>
              <a:rPr lang="en-US" dirty="0" smtClean="0">
                <a:solidFill>
                  <a:schemeClr val="accent2"/>
                </a:solidFill>
                <a:latin typeface="Segoe Print" panose="02000600000000000000" pitchFamily="2" charset="0"/>
              </a:rPr>
              <a:t>Gail Wright</a:t>
            </a:r>
            <a:endParaRPr lang="en-US" dirty="0">
              <a:solidFill>
                <a:schemeClr val="accent2"/>
              </a:solidFill>
              <a:latin typeface="Segoe Print" panose="02000600000000000000" pitchFamily="2" charset="0"/>
            </a:endParaRPr>
          </a:p>
          <a:p>
            <a:pPr>
              <a:lnSpc>
                <a:spcPct val="90000"/>
              </a:lnSpc>
              <a:spcAft>
                <a:spcPts val="600"/>
              </a:spcAft>
              <a:buClr>
                <a:schemeClr val="accent3">
                  <a:lumMod val="20000"/>
                  <a:lumOff val="80000"/>
                </a:schemeClr>
              </a:buClr>
            </a:pPr>
            <a:r>
              <a:rPr lang="en-US" sz="1400" dirty="0" smtClean="0">
                <a:solidFill>
                  <a:srgbClr val="FF0000"/>
                </a:solidFill>
              </a:rPr>
              <a:t>Creative Director</a:t>
            </a:r>
          </a:p>
          <a:p>
            <a:pPr marL="111125" indent="-111125">
              <a:lnSpc>
                <a:spcPct val="90000"/>
              </a:lnSpc>
              <a:spcAft>
                <a:spcPts val="600"/>
              </a:spcAft>
              <a:buClr>
                <a:schemeClr val="accent3">
                  <a:lumMod val="20000"/>
                  <a:lumOff val="80000"/>
                </a:schemeClr>
              </a:buClr>
              <a:buFont typeface="Arial" panose="020B0604020202020204" pitchFamily="34" charset="0"/>
              <a:buChar char="•"/>
            </a:pPr>
            <a:endParaRPr lang="en-US" sz="1400" dirty="0">
              <a:solidFill>
                <a:srgbClr val="FF0000"/>
              </a:solidFill>
            </a:endParaRPr>
          </a:p>
        </p:txBody>
      </p:sp>
      <p:sp>
        <p:nvSpPr>
          <p:cNvPr id="6" name="TextBox 5"/>
          <p:cNvSpPr txBox="1"/>
          <p:nvPr/>
        </p:nvSpPr>
        <p:spPr>
          <a:xfrm>
            <a:off x="7560851" y="3680764"/>
            <a:ext cx="2127505" cy="714042"/>
          </a:xfrm>
          <a:prstGeom prst="rect">
            <a:avLst/>
          </a:prstGeom>
          <a:noFill/>
        </p:spPr>
        <p:txBody>
          <a:bodyPr wrap="square" lIns="0" tIns="0" rIns="0" bIns="0" rtlCol="0">
            <a:spAutoFit/>
          </a:bodyPr>
          <a:lstStyle/>
          <a:p>
            <a:pPr>
              <a:lnSpc>
                <a:spcPct val="90000"/>
              </a:lnSpc>
              <a:spcAft>
                <a:spcPts val="600"/>
              </a:spcAft>
              <a:buClr>
                <a:schemeClr val="accent3">
                  <a:lumMod val="20000"/>
                  <a:lumOff val="80000"/>
                </a:schemeClr>
              </a:buClr>
            </a:pPr>
            <a:r>
              <a:rPr lang="en-US" dirty="0" smtClean="0">
                <a:solidFill>
                  <a:schemeClr val="accent2"/>
                </a:solidFill>
                <a:latin typeface="Segoe Print" panose="02000600000000000000" pitchFamily="2" charset="0"/>
              </a:rPr>
              <a:t>Al Kiessel</a:t>
            </a:r>
            <a:endParaRPr lang="en-US" dirty="0">
              <a:solidFill>
                <a:schemeClr val="accent2"/>
              </a:solidFill>
              <a:latin typeface="Segoe Print" panose="02000600000000000000" pitchFamily="2" charset="0"/>
            </a:endParaRPr>
          </a:p>
          <a:p>
            <a:pPr>
              <a:lnSpc>
                <a:spcPct val="90000"/>
              </a:lnSpc>
              <a:spcAft>
                <a:spcPts val="600"/>
              </a:spcAft>
              <a:buClr>
                <a:schemeClr val="accent3">
                  <a:lumMod val="20000"/>
                  <a:lumOff val="80000"/>
                </a:schemeClr>
              </a:buClr>
            </a:pPr>
            <a:r>
              <a:rPr lang="en-US" sz="1400" dirty="0">
                <a:solidFill>
                  <a:srgbClr val="FF0000"/>
                </a:solidFill>
              </a:rPr>
              <a:t>Architecture Methods &amp; </a:t>
            </a:r>
            <a:r>
              <a:rPr lang="en-US" sz="1400" dirty="0">
                <a:solidFill>
                  <a:srgbClr val="FF0000"/>
                </a:solidFill>
              </a:rPr>
              <a:t>Enablement</a:t>
            </a:r>
            <a:endParaRPr lang="en-US" sz="1400" dirty="0">
              <a:solidFill>
                <a:srgbClr val="FF0000"/>
              </a:solidFill>
            </a:endParaRPr>
          </a:p>
        </p:txBody>
      </p:sp>
    </p:spTree>
    <p:extLst>
      <p:ext uri="{BB962C8B-B14F-4D97-AF65-F5344CB8AC3E}">
        <p14:creationId xmlns:p14="http://schemas.microsoft.com/office/powerpoint/2010/main" val="27029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rgbClr val="FF0000"/>
                </a:solidFill>
                <a:ea typeface="Calibri" charset="0"/>
                <a:cs typeface="Calibri" charset="0"/>
              </a:rPr>
              <a:t>Developer Innovation Team</a:t>
            </a:r>
          </a:p>
        </p:txBody>
      </p:sp>
      <p:sp>
        <p:nvSpPr>
          <p:cNvPr id="3" name="TextBox 2"/>
          <p:cNvSpPr txBox="1"/>
          <p:nvPr/>
        </p:nvSpPr>
        <p:spPr>
          <a:xfrm>
            <a:off x="1851218" y="1745884"/>
            <a:ext cx="2031762" cy="984885"/>
          </a:xfrm>
          <a:prstGeom prst="rect">
            <a:avLst/>
          </a:prstGeom>
          <a:noFill/>
        </p:spPr>
        <p:txBody>
          <a:bodyPr wrap="square" lIns="0" tIns="0" rIns="0" bIns="0" rtlCol="0">
            <a:spAutoFit/>
          </a:bodyPr>
          <a:lstStyle/>
          <a:p>
            <a:pPr>
              <a:lnSpc>
                <a:spcPct val="90000"/>
              </a:lnSpc>
              <a:spcAft>
                <a:spcPts val="600"/>
              </a:spcAft>
              <a:buClr>
                <a:schemeClr val="accent3">
                  <a:lumMod val="20000"/>
                  <a:lumOff val="80000"/>
                </a:schemeClr>
              </a:buClr>
            </a:pPr>
            <a:r>
              <a:rPr lang="en-US" dirty="0" smtClean="0">
                <a:solidFill>
                  <a:schemeClr val="accent2"/>
                </a:solidFill>
                <a:latin typeface="Segoe Print" panose="02000600000000000000" pitchFamily="2" charset="0"/>
              </a:rPr>
              <a:t>Pat Davies</a:t>
            </a:r>
            <a:endParaRPr lang="en-US" dirty="0">
              <a:solidFill>
                <a:schemeClr val="accent2"/>
              </a:solidFill>
              <a:latin typeface="Segoe Print" panose="02000600000000000000" pitchFamily="2" charset="0"/>
            </a:endParaRPr>
          </a:p>
          <a:p>
            <a:pPr>
              <a:lnSpc>
                <a:spcPct val="90000"/>
              </a:lnSpc>
              <a:spcAft>
                <a:spcPts val="600"/>
              </a:spcAft>
              <a:buClr>
                <a:schemeClr val="accent3">
                  <a:lumMod val="20000"/>
                  <a:lumOff val="80000"/>
                </a:schemeClr>
              </a:buClr>
            </a:pPr>
            <a:r>
              <a:rPr lang="en-US" sz="1400" dirty="0" smtClean="0">
                <a:solidFill>
                  <a:srgbClr val="FF0000"/>
                </a:solidFill>
              </a:rPr>
              <a:t>Developer Innovation Leader</a:t>
            </a:r>
          </a:p>
          <a:p>
            <a:pPr marL="111125" indent="-111125">
              <a:lnSpc>
                <a:spcPct val="90000"/>
              </a:lnSpc>
              <a:spcAft>
                <a:spcPts val="600"/>
              </a:spcAft>
              <a:buClr>
                <a:schemeClr val="accent3">
                  <a:lumMod val="20000"/>
                  <a:lumOff val="80000"/>
                </a:schemeClr>
              </a:buClr>
              <a:buFont typeface="Arial" panose="020B0604020202020204" pitchFamily="34" charset="0"/>
              <a:buChar char="•"/>
            </a:pPr>
            <a:endParaRPr lang="en-US" sz="1400" dirty="0">
              <a:solidFill>
                <a:srgbClr val="FF0000"/>
              </a:solidFill>
            </a:endParaRPr>
          </a:p>
        </p:txBody>
      </p:sp>
    </p:spTree>
    <p:extLst>
      <p:ext uri="{BB962C8B-B14F-4D97-AF65-F5344CB8AC3E}">
        <p14:creationId xmlns:p14="http://schemas.microsoft.com/office/powerpoint/2010/main" val="133057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5_Oracle_16x9_2016">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xmlns="" name="Oracle-16x9-2016-160322.potx" id="{B11D17A6-ACA2-4445-86DA-2A41F5EDE6E3}" vid="{34FFC17F-D0E0-4840-99BC-668C2BF321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41</Words>
  <Application>Microsoft Office PowerPoint</Application>
  <PresentationFormat>Custom</PresentationFormat>
  <Paragraphs>13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15_Oracle_16x9_2016</vt:lpstr>
      <vt:lpstr>Architecture, Industry Solutions &amp; Operations Team</vt:lpstr>
      <vt:lpstr>Developer Innovation Team</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Zinnia Nandy</dc:creator>
  <cp:lastModifiedBy>mahadesa</cp:lastModifiedBy>
  <cp:revision>253</cp:revision>
  <dcterms:created xsi:type="dcterms:W3CDTF">2017-08-09T11:11:30Z</dcterms:created>
  <dcterms:modified xsi:type="dcterms:W3CDTF">2017-08-30T19:19:48Z</dcterms:modified>
</cp:coreProperties>
</file>