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75" r:id="rId2"/>
    <p:sldId id="315" r:id="rId3"/>
    <p:sldId id="299" r:id="rId4"/>
    <p:sldId id="328" r:id="rId5"/>
    <p:sldId id="323" r:id="rId6"/>
    <p:sldId id="329" r:id="rId7"/>
    <p:sldId id="324" r:id="rId8"/>
    <p:sldId id="325" r:id="rId9"/>
    <p:sldId id="326" r:id="rId10"/>
    <p:sldId id="322" r:id="rId11"/>
  </p:sldIdLst>
  <p:sldSz cx="12192000" cy="6858000"/>
  <p:notesSz cx="6858000" cy="9144000"/>
  <p:embeddedFontLst>
    <p:embeddedFont>
      <p:font typeface="Montserrat Light" panose="00000400000000000000" pitchFamily="2" charset="0"/>
      <p:regular r:id="rId13"/>
      <p:italic r:id="rId14"/>
    </p:embeddedFont>
    <p:embeddedFont>
      <p:font typeface="Novecento wide Bold" panose="00000805000000000000" charset="0"/>
      <p:bold r:id="rId15"/>
    </p:embeddedFont>
    <p:embeddedFont>
      <p:font typeface="Sitka Text" pitchFamily="2" charset="0"/>
      <p:regular r:id="rId16"/>
      <p:bold r:id="rId17"/>
      <p:italic r:id="rId18"/>
      <p:boldItalic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等线 Light" panose="02010600030101010101" pitchFamily="2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2" y="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0A4E89-2CA5-40CC-A10C-AD48FB848867}"/>
              </a:ext>
            </a:extLst>
          </p:cNvPr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汇报人：陈明楷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040417-6215-474A-8113-CD7BD7D8CB7B}"/>
              </a:ext>
            </a:extLst>
          </p:cNvPr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59AB53-71F3-450F-9FBC-E36D24756ECC}"/>
              </a:ext>
            </a:extLst>
          </p:cNvPr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2664F9-F5E1-4B16-A869-F5B5D3323D98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C13E9-82BE-4286-82D4-7923B7B55B35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F7F61-2CD2-4092-86E9-04056A040BEA}"/>
              </a:ext>
            </a:extLst>
          </p:cNvPr>
          <p:cNvSpPr txBox="1"/>
          <p:nvPr/>
        </p:nvSpPr>
        <p:spPr>
          <a:xfrm>
            <a:off x="6021982" y="105719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9E4ACF-A1E2-4269-952A-425FD811DDB1}"/>
              </a:ext>
            </a:extLst>
          </p:cNvPr>
          <p:cNvSpPr txBox="1"/>
          <p:nvPr/>
        </p:nvSpPr>
        <p:spPr>
          <a:xfrm>
            <a:off x="6608735" y="207154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222029-B6C8-494C-8188-05BF70C45A32}"/>
              </a:ext>
            </a:extLst>
          </p:cNvPr>
          <p:cNvSpPr txBox="1"/>
          <p:nvPr/>
        </p:nvSpPr>
        <p:spPr>
          <a:xfrm>
            <a:off x="6710218" y="318801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0F3E856-E00F-4731-B9BA-1D000EE14DC7}"/>
              </a:ext>
            </a:extLst>
          </p:cNvPr>
          <p:cNvSpPr txBox="1"/>
          <p:nvPr/>
        </p:nvSpPr>
        <p:spPr>
          <a:xfrm>
            <a:off x="6608736" y="4295944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1FF935-C2AC-457B-B9C0-2A44FCCFA601}"/>
              </a:ext>
            </a:extLst>
          </p:cNvPr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80F2BA-54DB-4929-B992-B4320D029431}"/>
              </a:ext>
            </a:extLst>
          </p:cNvPr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A3B69B4-189E-4530-AFA1-4032975E46E4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284B29-F21C-4CC6-BF25-A2CD9569CDFA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C17DF-AA8E-41BC-81B4-7B1ED012BE78}"/>
              </a:ext>
            </a:extLst>
          </p:cNvPr>
          <p:cNvSpPr txBox="1"/>
          <p:nvPr/>
        </p:nvSpPr>
        <p:spPr>
          <a:xfrm>
            <a:off x="6115039" y="547338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90</Words>
  <Application>Microsoft Office PowerPoint</Application>
  <PresentationFormat>宽屏</PresentationFormat>
  <Paragraphs>42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微软雅黑</vt:lpstr>
      <vt:lpstr>Sitka Text</vt:lpstr>
      <vt:lpstr>等线</vt:lpstr>
      <vt:lpstr>Montserrat Light</vt:lpstr>
      <vt:lpstr>Novecento wide Bold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Office</cp:lastModifiedBy>
  <cp:revision>7</cp:revision>
  <dcterms:created xsi:type="dcterms:W3CDTF">2022-04-30T16:30:33Z</dcterms:created>
  <dcterms:modified xsi:type="dcterms:W3CDTF">2024-04-26T14:38:13Z</dcterms:modified>
</cp:coreProperties>
</file>