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746" r:id="rId1"/>
  </p:sldMasterIdLst>
  <p:notesMasterIdLst>
    <p:notesMasterId r:id="rId8"/>
  </p:notesMasterIdLst>
  <p:handoutMasterIdLst>
    <p:handoutMasterId r:id="rId9"/>
  </p:handoutMasterIdLst>
  <p:sldIdLst>
    <p:sldId id="257" r:id="rId2"/>
    <p:sldId id="259" r:id="rId3"/>
    <p:sldId id="260" r:id="rId4"/>
    <p:sldId id="261" r:id="rId5"/>
    <p:sldId id="265" r:id="rId6"/>
    <p:sldId id="262" r:id="rId7"/>
  </p:sldIdLst>
  <p:sldSz cx="12192000" cy="6858000"/>
  <p:notesSz cx="6858000" cy="9144000"/>
  <p:defaultTextStyle>
    <a:defPPr algn="r" rtl="1"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05" autoAdjust="0"/>
    <p:restoredTop sz="95097" autoAdjust="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5040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 flipH="1"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rtl="1">
              <a:defRPr sz="1200"/>
            </a:lvl1pPr>
          </a:lstStyle>
          <a:p>
            <a:pPr algn="r" rtl="1"/>
            <a:endParaRPr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quarter" idx="1"/>
          </p:nvPr>
        </p:nvSpPr>
        <p:spPr>
          <a:xfrm flipH="1">
            <a:off x="1587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rtl="1">
              <a:defRPr sz="1200"/>
            </a:lvl1pPr>
          </a:lstStyle>
          <a:p>
            <a:pPr algn="l" rtl="1"/>
            <a:fld id="{6AF7FF25-121C-4B35-9136-601995D9EB78}" type="datetime1">
              <a:rPr lang="he-IL" smtClean="0"/>
              <a:t>ח'/תמוז/תשפ"ד</a:t>
            </a:fld>
            <a:endParaRPr lang="en-US" dirty="0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2"/>
          </p:nvPr>
        </p:nvSpPr>
        <p:spPr>
          <a:xfrm flipH="1"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rtl="1">
              <a:defRPr sz="1200"/>
            </a:lvl1pPr>
          </a:lstStyle>
          <a:p>
            <a:pPr algn="r" rtl="1"/>
            <a:endParaRPr lang="en-US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3"/>
          </p:nvPr>
        </p:nvSpPr>
        <p:spPr>
          <a:xfrm flipH="1">
            <a:off x="1587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rtl="1">
              <a:defRPr sz="1200"/>
            </a:lvl1pPr>
          </a:lstStyle>
          <a:p>
            <a:pPr algn="l" rtl="1"/>
            <a:fld id="{ED92CB86-0DB9-4A70-B1CF-B23508471F6B}" type="slidenum">
              <a:rPr lang="en-US" smtClean="0"/>
              <a:pPr algn="l" rtl="1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557642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 flipH="1"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rtl="1">
              <a:defRPr sz="1200"/>
            </a:lvl1pPr>
          </a:lstStyle>
          <a:p>
            <a:pPr rtl="1"/>
            <a:endParaRPr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 flipH="1">
            <a:off x="1587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rtl="1">
              <a:defRPr sz="1200"/>
            </a:lvl1pPr>
          </a:lstStyle>
          <a:p>
            <a:pPr rtl="1"/>
            <a:fld id="{A740E3E4-E9D9-49FD-9F18-2E96717D35D6}" type="datetime1">
              <a:rPr lang="he-IL" smtClean="0"/>
              <a:t>ח'/תמוז/תשפ"ד</a:t>
            </a:fld>
            <a:endParaRPr lang="en-US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pPr rtl="1"/>
            <a:endParaRPr lang="en-US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 flipH="1"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 rtl="1"/>
            <a:r>
              <a:rPr lang="he"/>
              <a:t>לחץ כדי לערוך סגנונות טקסט של תבנית בסיס</a:t>
            </a:r>
          </a:p>
          <a:p>
            <a:pPr lvl="1" rtl="1"/>
            <a:r>
              <a:rPr lang="he"/>
              <a:t>רמה שניה</a:t>
            </a:r>
          </a:p>
          <a:p>
            <a:pPr lvl="2" rtl="1"/>
            <a:r>
              <a:rPr lang="he"/>
              <a:t>רמה שלישית</a:t>
            </a:r>
          </a:p>
          <a:p>
            <a:pPr lvl="3" rtl="1"/>
            <a:r>
              <a:rPr lang="he"/>
              <a:t>רמה רביעית</a:t>
            </a:r>
          </a:p>
          <a:p>
            <a:pPr lvl="4" rtl="1"/>
            <a:r>
              <a:rPr lang="he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 flipH="1"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rtl="1">
              <a:defRPr sz="1200"/>
            </a:lvl1pPr>
          </a:lstStyle>
          <a:p>
            <a:pPr rtl="1"/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 flipH="1">
            <a:off x="1587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rtl="1">
              <a:defRPr sz="1200"/>
            </a:lvl1pPr>
          </a:lstStyle>
          <a:p>
            <a:pPr rtl="1"/>
            <a:fld id="{9C2B151B-D7D1-48E5-8230-5AADBC794F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59278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1"/>
            <a:fld id="{A740E3E4-E9D9-49FD-9F18-2E96717D35D6}" type="datetime1">
              <a:rPr lang="he-IL" smtClean="0"/>
              <a:t>ח'/תמוז/תשפ"ד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1"/>
            <a:fld id="{9C2B151B-D7D1-48E5-8230-5AADBC794F88}" type="slidenum">
              <a:rPr lang="en-US" smtClean="0"/>
              <a:pPr rtl="1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7029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 </a:t>
            </a:r>
            <a:r>
              <a:rPr lang="he-IL" sz="1200" dirty="0"/>
              <a:t>ברגע שהרכיב קולט "מילת מפתח" הוא עובר למצב של </a:t>
            </a:r>
            <a:r>
              <a:rPr lang="en-US" sz="1200" dirty="0"/>
              <a:t>fully on</a:t>
            </a:r>
            <a:r>
              <a:rPr lang="he-IL" sz="1200" dirty="0"/>
              <a:t> – דלוק ומאזין. רואים את זה </a:t>
            </a:r>
            <a:r>
              <a:rPr lang="he-IL" sz="1200" dirty="0" err="1"/>
              <a:t>באייפון</a:t>
            </a:r>
            <a:r>
              <a:rPr lang="he-IL" sz="1200" dirty="0"/>
              <a:t> ב</a:t>
            </a:r>
            <a:r>
              <a:rPr lang="en-US" sz="1200" dirty="0"/>
              <a:t>“hey Siri”</a:t>
            </a:r>
            <a:r>
              <a:rPr lang="he-IL" sz="1200" dirty="0"/>
              <a:t> וכל מיני דוגמאות אחרות.</a:t>
            </a:r>
          </a:p>
          <a:p>
            <a:r>
              <a:rPr lang="he-IL" sz="1200" dirty="0"/>
              <a:t>מקבלים סיגנל בזמן ומבצעים המרה </a:t>
            </a:r>
            <a:r>
              <a:rPr lang="he-IL" sz="1200" dirty="0" err="1"/>
              <a:t>למימד</a:t>
            </a:r>
            <a:r>
              <a:rPr lang="he-IL" sz="1200" dirty="0"/>
              <a:t> התדר על מנת שנוכל לבצע </a:t>
            </a:r>
            <a:r>
              <a:rPr lang="en-US" sz="1200" dirty="0"/>
              <a:t>dimension compression</a:t>
            </a:r>
            <a:r>
              <a:rPr lang="he-IL" sz="1200" dirty="0"/>
              <a:t> – כיווץ </a:t>
            </a:r>
            <a:r>
              <a:rPr lang="he-IL" sz="1200" dirty="0" err="1"/>
              <a:t>מימדים</a:t>
            </a:r>
            <a:r>
              <a:rPr lang="he-IL" sz="1200" dirty="0"/>
              <a:t>.</a:t>
            </a:r>
          </a:p>
          <a:p>
            <a:r>
              <a:rPr lang="he-IL" sz="1200" dirty="0"/>
              <a:t>שמכיל בדרך כלל שמכיל </a:t>
            </a:r>
            <a:r>
              <a:rPr lang="en-US" sz="1200" dirty="0"/>
              <a:t>feature constructor </a:t>
            </a:r>
            <a:r>
              <a:rPr lang="he-IL" sz="1200" dirty="0"/>
              <a:t> ו</a:t>
            </a:r>
            <a:r>
              <a:rPr lang="en-US" sz="1200" dirty="0"/>
              <a:t>neural network classifier</a:t>
            </a:r>
            <a:r>
              <a:rPr lang="he-IL" sz="1200" dirty="0"/>
              <a:t>.</a:t>
            </a:r>
          </a:p>
          <a:p>
            <a:r>
              <a:rPr lang="he-IL" sz="1200" dirty="0"/>
              <a:t>יש הגבלת זיכרון וחישוב כיוון שהרכיב תמיד "דלוק ומאזין".</a:t>
            </a:r>
          </a:p>
          <a:p>
            <a:endParaRPr lang="he-IL" sz="1200" dirty="0"/>
          </a:p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sz="1200" dirty="0"/>
              <a:t>מיקרו-</a:t>
            </a:r>
            <a:r>
              <a:rPr lang="he-IL" sz="1200" dirty="0" err="1"/>
              <a:t>קונטרולרים</a:t>
            </a:r>
            <a:r>
              <a:rPr lang="he-IL" sz="1200" dirty="0"/>
              <a:t> הם </a:t>
            </a:r>
            <a:r>
              <a:rPr lang="en-US" sz="1200" dirty="0"/>
              <a:t>low cost and energy efficient</a:t>
            </a:r>
            <a:r>
              <a:rPr lang="he-IL" sz="1200" dirty="0"/>
              <a:t> ולכן נשתמש בהם לפרויקט שלנו- כלומר הם פתרון טוב למה שצריך עבור </a:t>
            </a:r>
            <a:r>
              <a:rPr lang="en-US" sz="1200" dirty="0"/>
              <a:t>KWS</a:t>
            </a:r>
            <a:r>
              <a:rPr lang="he-IL" sz="1200" dirty="0"/>
              <a:t>. הוא מגיע עם חסרונות שהם הגבלה של זיכרון ויחידות חישוב.</a:t>
            </a:r>
          </a:p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sz="1200" dirty="0"/>
              <a:t>ההגבלות של </a:t>
            </a:r>
            <a:r>
              <a:rPr lang="he-IL" sz="1200" dirty="0" err="1"/>
              <a:t>מיקרוקונטרולרים</a:t>
            </a:r>
            <a:r>
              <a:rPr lang="he-IL" sz="1200" dirty="0"/>
              <a:t> ביחד עם זה שעבור </a:t>
            </a:r>
            <a:r>
              <a:rPr lang="en-US" sz="1200" dirty="0"/>
              <a:t>KWS</a:t>
            </a:r>
            <a:r>
              <a:rPr lang="he-IL" sz="1200" dirty="0"/>
              <a:t> צריך </a:t>
            </a:r>
            <a:r>
              <a:rPr lang="en-US" sz="1200" dirty="0"/>
              <a:t>accuracy</a:t>
            </a:r>
            <a:r>
              <a:rPr lang="he-IL" sz="1200" dirty="0"/>
              <a:t> גבוהה ו</a:t>
            </a:r>
            <a:r>
              <a:rPr lang="en-GB" sz="1200" dirty="0"/>
              <a:t>latency</a:t>
            </a:r>
            <a:r>
              <a:rPr lang="he-IL" sz="1200" dirty="0"/>
              <a:t> נמוך גורם לנו לרצות להסתכל על ארכיטקטורה של רשתות נוירונים על מנת למצוא פתרון </a:t>
            </a:r>
            <a:r>
              <a:rPr lang="en-US" sz="1200" dirty="0"/>
              <a:t>lean</a:t>
            </a:r>
            <a:r>
              <a:rPr lang="he-IL" sz="1200" dirty="0"/>
              <a:t>. </a:t>
            </a:r>
          </a:p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e-IL" sz="1200" dirty="0"/>
          </a:p>
          <a:p>
            <a:r>
              <a:rPr lang="he-IL" sz="1200" dirty="0"/>
              <a:t>מיקרו-</a:t>
            </a:r>
            <a:r>
              <a:rPr lang="he-IL" sz="1200" dirty="0" err="1"/>
              <a:t>קונטרולרים</a:t>
            </a:r>
            <a:r>
              <a:rPr lang="he-IL" sz="1200" dirty="0"/>
              <a:t> הם רכיבים המשמשים אותנו הרבה. הוא מורכב ממעבד – גרעין ושתי יחידות זיכרון שהם </a:t>
            </a:r>
            <a:r>
              <a:rPr lang="en-US" sz="1200" dirty="0"/>
              <a:t>flash</a:t>
            </a:r>
            <a:r>
              <a:rPr lang="en-GB" sz="1200" dirty="0"/>
              <a:t> </a:t>
            </a:r>
            <a:r>
              <a:rPr lang="he-IL" sz="1200" dirty="0"/>
              <a:t> ו</a:t>
            </a:r>
            <a:r>
              <a:rPr lang="en-US" sz="1200" dirty="0"/>
              <a:t>SRAM</a:t>
            </a:r>
            <a:r>
              <a:rPr lang="he-IL" sz="1200" dirty="0"/>
              <a:t> שני היחידות זיכרון נמצאים ב</a:t>
            </a:r>
            <a:r>
              <a:rPr lang="en-US" sz="1200" dirty="0"/>
              <a:t>chip</a:t>
            </a:r>
            <a:r>
              <a:rPr lang="he-IL" sz="1200" dirty="0"/>
              <a:t>.</a:t>
            </a:r>
          </a:p>
          <a:p>
            <a:r>
              <a:rPr lang="he-IL" sz="1200" dirty="0"/>
              <a:t>טוענים את הקוד בבינארית ל</a:t>
            </a:r>
            <a:r>
              <a:rPr lang="en-US" sz="1200" dirty="0"/>
              <a:t>SRAM</a:t>
            </a:r>
            <a:r>
              <a:rPr lang="he-IL" sz="1200" dirty="0"/>
              <a:t> (שהוא בדרך כלל </a:t>
            </a:r>
            <a:r>
              <a:rPr lang="en-US" sz="1200" dirty="0"/>
              <a:t>preloaded</a:t>
            </a:r>
            <a:r>
              <a:rPr lang="he-IL" sz="1200" dirty="0"/>
              <a:t> ל</a:t>
            </a:r>
            <a:r>
              <a:rPr lang="en-US" sz="1200" dirty="0"/>
              <a:t>flash</a:t>
            </a:r>
            <a:r>
              <a:rPr lang="he-IL" sz="1200" dirty="0"/>
              <a:t>). המעבד מבצע את הקוד עם ה</a:t>
            </a:r>
            <a:r>
              <a:rPr lang="en-US" sz="1200" dirty="0"/>
              <a:t>SRAM</a:t>
            </a:r>
            <a:r>
              <a:rPr lang="he-IL" sz="1200" dirty="0"/>
              <a:t> כזיכרון מרכזי של ה</a:t>
            </a:r>
            <a:r>
              <a:rPr lang="en-US" sz="1200" dirty="0"/>
              <a:t>data</a:t>
            </a:r>
            <a:r>
              <a:rPr lang="he-IL" sz="1200" dirty="0"/>
              <a:t>.</a:t>
            </a:r>
          </a:p>
          <a:p>
            <a:r>
              <a:rPr lang="he-IL" sz="1200" dirty="0"/>
              <a:t>לכן הגודל של ה</a:t>
            </a:r>
            <a:r>
              <a:rPr lang="en-US" sz="1200" dirty="0"/>
              <a:t>SRAM</a:t>
            </a:r>
            <a:r>
              <a:rPr lang="he-IL" sz="1200" dirty="0"/>
              <a:t> הוא ההגבלה של הזיכרון לתוכנה.</a:t>
            </a:r>
            <a:endParaRPr lang="en-US" sz="1200" dirty="0"/>
          </a:p>
          <a:p>
            <a:r>
              <a:rPr lang="he-IL" sz="1200" dirty="0"/>
              <a:t>דיברנו בהרצאה אחנו רוצים לבצע את החישובים לוקלית מ3 סיבות עיקריות: </a:t>
            </a:r>
          </a:p>
          <a:p>
            <a:r>
              <a:rPr lang="en-US" sz="1200" dirty="0"/>
              <a:t>Latency, privacy, communication.</a:t>
            </a:r>
          </a:p>
          <a:p>
            <a:endParaRPr lang="en-US" sz="1200" dirty="0"/>
          </a:p>
          <a:p>
            <a:endParaRPr lang="he-IL" sz="1200" dirty="0"/>
          </a:p>
          <a:p>
            <a:r>
              <a:rPr lang="he-IL" sz="1200" dirty="0"/>
              <a:t>בחרנו את הפתרון של </a:t>
            </a:r>
            <a:r>
              <a:rPr lang="en-US" sz="1200" dirty="0"/>
              <a:t>CNN</a:t>
            </a:r>
            <a:r>
              <a:rPr lang="en-GB" sz="1200" dirty="0"/>
              <a:t> – convolutional neural networks </a:t>
            </a:r>
            <a:r>
              <a:rPr lang="he-IL" sz="1200" dirty="0"/>
              <a:t> ונרחיב על זה בהמשך. </a:t>
            </a:r>
            <a:r>
              <a:rPr lang="en-US" sz="1200" dirty="0"/>
              <a:t>CNN</a:t>
            </a:r>
            <a:r>
              <a:rPr lang="he-IL" sz="1200" dirty="0"/>
              <a:t> יש לו את ה</a:t>
            </a:r>
            <a:r>
              <a:rPr lang="en-US" sz="1200" dirty="0"/>
              <a:t>accuracy</a:t>
            </a:r>
            <a:r>
              <a:rPr lang="he-IL" sz="1200" dirty="0"/>
              <a:t> הכי גבוה.</a:t>
            </a:r>
          </a:p>
          <a:p>
            <a:endParaRPr lang="he-IL" sz="1200" dirty="0"/>
          </a:p>
          <a:p>
            <a:endParaRPr lang="he-IL" sz="1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1"/>
            <a:fld id="{A740E3E4-E9D9-49FD-9F18-2E96717D35D6}" type="datetime1">
              <a:rPr lang="he-IL" smtClean="0"/>
              <a:t>ח'/תמוז/תשפ"ד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1"/>
            <a:fld id="{9C2B151B-D7D1-48E5-8230-5AADBC794F88}" type="slidenum">
              <a:rPr lang="en-US" smtClean="0"/>
              <a:pPr rtl="1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0391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ניתן לראות בטבלה כי </a:t>
            </a:r>
            <a:r>
              <a:rPr lang="en-US" dirty="0"/>
              <a:t>CNN</a:t>
            </a:r>
            <a:r>
              <a:rPr lang="he-IL" dirty="0"/>
              <a:t> מביא ל</a:t>
            </a:r>
            <a:r>
              <a:rPr lang="en-US" dirty="0"/>
              <a:t>accuracy</a:t>
            </a:r>
            <a:r>
              <a:rPr lang="he-IL" dirty="0"/>
              <a:t> הכי גבוה ולכן בחרנו להשתמש בו.</a:t>
            </a:r>
          </a:p>
          <a:p>
            <a:r>
              <a:rPr lang="he-IL" dirty="0"/>
              <a:t>למיקרו-</a:t>
            </a:r>
            <a:r>
              <a:rPr lang="he-IL" dirty="0" err="1"/>
              <a:t>קונטרולרים</a:t>
            </a:r>
            <a:r>
              <a:rPr lang="he-IL" dirty="0"/>
              <a:t> יש הגבלות כמו שציינו ולכן תמיד יהיה </a:t>
            </a:r>
            <a:r>
              <a:rPr lang="en-US" dirty="0"/>
              <a:t>trade-off</a:t>
            </a:r>
            <a:r>
              <a:rPr lang="he-IL" dirty="0"/>
              <a:t> של זיכרון ו</a:t>
            </a:r>
            <a:r>
              <a:rPr lang="en-US" dirty="0"/>
              <a:t>accuracy</a:t>
            </a:r>
            <a:r>
              <a:rPr lang="he-IL" dirty="0"/>
              <a:t>.</a:t>
            </a:r>
          </a:p>
          <a:p>
            <a:endParaRPr lang="he-IL" dirty="0"/>
          </a:p>
          <a:p>
            <a:r>
              <a:rPr lang="he-IL" dirty="0"/>
              <a:t>פתרונות אחרים ל</a:t>
            </a:r>
            <a:r>
              <a:rPr lang="en-US" dirty="0"/>
              <a:t>KWS</a:t>
            </a:r>
            <a:r>
              <a:rPr lang="he-IL" dirty="0"/>
              <a:t> הם </a:t>
            </a:r>
            <a:r>
              <a:rPr lang="en-US" dirty="0"/>
              <a:t>HMM (hidden Markov </a:t>
            </a:r>
            <a:r>
              <a:rPr lang="en-US" dirty="0" err="1"/>
              <a:t>modles</a:t>
            </a:r>
            <a:r>
              <a:rPr lang="en-US" dirty="0"/>
              <a:t>)</a:t>
            </a:r>
            <a:r>
              <a:rPr lang="he-IL" dirty="0"/>
              <a:t> ואחרים שמביאים ל</a:t>
            </a:r>
            <a:r>
              <a:rPr lang="en-US" dirty="0" err="1"/>
              <a:t>acuracy</a:t>
            </a:r>
            <a:r>
              <a:rPr lang="he-IL" dirty="0"/>
              <a:t> גבוה אבל יקרים.</a:t>
            </a:r>
          </a:p>
          <a:p>
            <a:r>
              <a:rPr lang="he-IL" dirty="0"/>
              <a:t>קיימות גם טכנולוגיות אחרות כמו </a:t>
            </a:r>
            <a:r>
              <a:rPr lang="en-US" dirty="0"/>
              <a:t>RNN</a:t>
            </a:r>
            <a:r>
              <a:rPr lang="he-IL" dirty="0"/>
              <a:t> שגם מגיעות ל</a:t>
            </a:r>
            <a:r>
              <a:rPr lang="en-US" dirty="0"/>
              <a:t>accuracy</a:t>
            </a:r>
            <a:r>
              <a:rPr lang="he-IL" dirty="0"/>
              <a:t> גבוהה אבל גם לוקחות הרבה זמן – </a:t>
            </a:r>
            <a:r>
              <a:rPr lang="en-US" dirty="0"/>
              <a:t>latency</a:t>
            </a:r>
            <a:r>
              <a:rPr lang="he-IL" dirty="0"/>
              <a:t> גבוהה. </a:t>
            </a:r>
          </a:p>
          <a:p>
            <a:endParaRPr lang="he-IL" dirty="0"/>
          </a:p>
          <a:p>
            <a:r>
              <a:rPr lang="he-IL" dirty="0"/>
              <a:t>השוואות קודמות שנעשו על הארכיטקטורה היו עבור תנאים שונים כמו </a:t>
            </a:r>
            <a:r>
              <a:rPr lang="en-US" dirty="0"/>
              <a:t>data</a:t>
            </a:r>
            <a:r>
              <a:rPr lang="he-IL" dirty="0"/>
              <a:t> שונה, </a:t>
            </a:r>
            <a:r>
              <a:rPr lang="en-US" dirty="0"/>
              <a:t>features</a:t>
            </a:r>
            <a:r>
              <a:rPr lang="he-IL" dirty="0"/>
              <a:t> שונים, ללא הגבלה של החומרה.</a:t>
            </a:r>
            <a:r>
              <a:rPr lang="en-GB" sz="1200" dirty="0">
                <a:highlight>
                  <a:srgbClr val="FFFF00"/>
                </a:highlight>
              </a:rPr>
              <a:t> such as limits on number of operations per inference</a:t>
            </a:r>
            <a:r>
              <a:rPr lang="he-IL" sz="1200" dirty="0">
                <a:highlight>
                  <a:srgbClr val="FFFF00"/>
                </a:highlight>
              </a:rPr>
              <a:t>.</a:t>
            </a:r>
            <a:endParaRPr lang="he-IL" dirty="0"/>
          </a:p>
          <a:p>
            <a:r>
              <a:rPr lang="he-IL" dirty="0"/>
              <a:t>כאן יש השוואה יותר "הוגנת" שהפוקוס שלה הוא על רשתות נוירונים ועל החומרה באמצעות מיקרו – </a:t>
            </a:r>
            <a:r>
              <a:rPr lang="he-IL" dirty="0" err="1"/>
              <a:t>קונטרולרים</a:t>
            </a:r>
            <a:r>
              <a:rPr lang="he-IL" dirty="0"/>
              <a:t>.</a:t>
            </a:r>
          </a:p>
          <a:p>
            <a:r>
              <a:rPr lang="he-IL" dirty="0"/>
              <a:t>ההגבלות זיכרון ומשאבי חישוב מגבילים משמעותית את  הפרמטרים של הרשת נוירונים ומספר הפקודות.</a:t>
            </a:r>
          </a:p>
          <a:p>
            <a:endParaRPr lang="he-IL" dirty="0"/>
          </a:p>
          <a:p>
            <a:endParaRPr lang="he-IL" dirty="0"/>
          </a:p>
          <a:p>
            <a:endParaRPr lang="he-IL" dirty="0"/>
          </a:p>
          <a:p>
            <a:endParaRPr lang="he-IL" dirty="0"/>
          </a:p>
          <a:p>
            <a:endParaRPr lang="he-IL" dirty="0"/>
          </a:p>
          <a:p>
            <a:endParaRPr lang="he-IL" dirty="0"/>
          </a:p>
          <a:p>
            <a:endParaRPr lang="en-IL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1"/>
            <a:fld id="{A740E3E4-E9D9-49FD-9F18-2E96717D35D6}" type="datetime1">
              <a:rPr lang="he-IL" smtClean="0"/>
              <a:t>ח'/תמוז/תשפ"ד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1"/>
            <a:fld id="{9C2B151B-D7D1-48E5-8230-5AADBC794F88}" type="slidenum">
              <a:rPr lang="en-US" smtClean="0"/>
              <a:pPr rtl="1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1915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מלבן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 flipH="1">
            <a:off x="0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/>
          <a:lstStyle/>
          <a:p>
            <a:pPr algn="r" rtl="1"/>
            <a:endParaRPr lang="en-US"/>
          </a:p>
        </p:txBody>
      </p:sp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 flipH="1">
            <a:off x="1036320" y="758952"/>
            <a:ext cx="10058400" cy="3566160"/>
          </a:xfrm>
        </p:spPr>
        <p:txBody>
          <a:bodyPr rtlCol="1" anchor="b">
            <a:normAutofit/>
          </a:bodyPr>
          <a:lstStyle>
            <a:lvl1pPr algn="r" rtl="1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1"/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 flipH="1">
            <a:off x="1033549" y="4645152"/>
            <a:ext cx="10058400" cy="1143000"/>
          </a:xfrm>
        </p:spPr>
        <p:txBody>
          <a:bodyPr lIns="91440" rIns="91440" rtlCol="1">
            <a:normAutofit/>
          </a:bodyPr>
          <a:lstStyle>
            <a:lvl1pPr marL="0" indent="0" algn="r" rtl="1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 rtl="1">
              <a:buNone/>
              <a:defRPr sz="2400"/>
            </a:lvl2pPr>
            <a:lvl3pPr marL="914400" indent="0" algn="ctr" rtl="1">
              <a:buNone/>
              <a:defRPr sz="2400"/>
            </a:lvl3pPr>
            <a:lvl4pPr marL="1371600" indent="0" algn="ctr" rtl="1">
              <a:buNone/>
              <a:defRPr sz="2000"/>
            </a:lvl4pPr>
            <a:lvl5pPr marL="1828800" indent="0" algn="ctr" rtl="1">
              <a:buNone/>
              <a:defRPr sz="2000"/>
            </a:lvl5pPr>
            <a:lvl6pPr marL="2286000" indent="0" algn="ctr" rtl="1">
              <a:buNone/>
              <a:defRPr sz="2000"/>
            </a:lvl6pPr>
            <a:lvl7pPr marL="2743200" indent="0" algn="ctr" rtl="1">
              <a:buNone/>
              <a:defRPr sz="2000"/>
            </a:lvl7pPr>
            <a:lvl8pPr marL="3200400" indent="0" algn="ctr" rtl="1">
              <a:buNone/>
              <a:defRPr sz="2000"/>
            </a:lvl8pPr>
            <a:lvl9pPr marL="3657600" indent="0" algn="ctr" rtl="1">
              <a:buNone/>
              <a:defRPr sz="2000"/>
            </a:lvl9pPr>
          </a:lstStyle>
          <a:p>
            <a:pPr rtl="1"/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cxnSp>
        <p:nvCxnSpPr>
          <p:cNvPr id="9" name="מחבר ישר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>
            <a:cxnSpLocks/>
          </p:cNvCxnSpPr>
          <p:nvPr/>
        </p:nvCxnSpPr>
        <p:spPr>
          <a:xfrm flipH="1">
            <a:off x="1108822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flipH="1">
            <a:off x="1388724" y="6446838"/>
            <a:ext cx="2584850" cy="365125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fld id="{04A3E967-8D5C-4DDD-9C40-DF34C54C2F3C}" type="datetime1">
              <a:rPr lang="he-IL" smtClean="0"/>
              <a:t>ח'/תמוז/תשפ"ד</a:t>
            </a:fld>
            <a:endParaRPr lang="en-US" dirty="0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flipH="1">
            <a:off x="4276459" y="6446838"/>
            <a:ext cx="6818262" cy="365125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endParaRPr lang="en-US" dirty="0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flipH="1">
            <a:off x="418408" y="6446838"/>
            <a:ext cx="780010" cy="365125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flipH="1">
            <a:off x="1036320" y="286603"/>
            <a:ext cx="10058400" cy="1450757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מציין מיקום טקסט אנכי 2"/>
          <p:cNvSpPr>
            <a:spLocks noGrp="1"/>
          </p:cNvSpPr>
          <p:nvPr>
            <p:ph type="body" orient="vert" idx="1"/>
          </p:nvPr>
        </p:nvSpPr>
        <p:spPr>
          <a:xfrm rot="10800000" flipH="1">
            <a:off x="1036320" y="2108201"/>
            <a:ext cx="10058400" cy="3760891"/>
          </a:xfrm>
        </p:spPr>
        <p:txBody>
          <a:bodyPr vert="eaVert" lIns="45720" tIns="0" rIns="45720" bIns="0" rtlCol="1"/>
          <a:lstStyle>
            <a:lvl1pPr algn="r" rtl="1">
              <a:defRPr/>
            </a:lvl1pPr>
            <a:lvl2pPr algn="r" rtl="1">
              <a:defRPr/>
            </a:lvl2pPr>
            <a:lvl3pPr algn="r" rtl="1">
              <a:defRPr/>
            </a:lvl3pPr>
            <a:lvl4pPr algn="r" rtl="1">
              <a:defRPr/>
            </a:lvl4pPr>
            <a:lvl5pPr algn="r" rtl="1">
              <a:defRPr/>
            </a:lvl5pPr>
          </a:lstStyle>
          <a:p>
            <a:pPr lvl="0" rtl="1"/>
            <a:r>
              <a:rPr lang="he-IL"/>
              <a:t>לחץ כדי לערוך סגנונות טקסט של תבנית בסיס</a:t>
            </a:r>
          </a:p>
          <a:p>
            <a:pPr lvl="1" rtl="1"/>
            <a:r>
              <a:rPr lang="he-IL"/>
              <a:t>רמה שנייה</a:t>
            </a:r>
          </a:p>
          <a:p>
            <a:pPr lvl="2" rtl="1"/>
            <a:r>
              <a:rPr lang="he-IL"/>
              <a:t>רמה שלישית</a:t>
            </a:r>
          </a:p>
          <a:p>
            <a:pPr lvl="3" rtl="1"/>
            <a:r>
              <a:rPr lang="he-IL"/>
              <a:t>רמה רביעית</a:t>
            </a:r>
          </a:p>
          <a:p>
            <a:pPr lvl="4" rtl="1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flipH="1">
            <a:off x="1388724" y="6446838"/>
            <a:ext cx="2584850" cy="365125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fld id="{05D0A03C-C8B9-4C44-8800-9AB775257217}" type="datetime1">
              <a:rPr lang="he-IL" smtClean="0"/>
              <a:t>ח'/תמוז/תשפ"ד</a:t>
            </a:fld>
            <a:endParaRPr lang="en-US" dirty="0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flipH="1">
            <a:off x="4276459" y="6446838"/>
            <a:ext cx="6818262" cy="365125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endParaRPr lang="en-US" dirty="0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flipH="1">
            <a:off x="418408" y="6446838"/>
            <a:ext cx="780010" cy="365125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מלבן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 flipH="1">
            <a:off x="0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/>
          <a:lstStyle/>
          <a:p>
            <a:pPr algn="r" rtl="1"/>
            <a:endParaRPr lang="en-US"/>
          </a:p>
        </p:txBody>
      </p:sp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 rot="10800000" flipH="1">
            <a:off x="838200" y="412302"/>
            <a:ext cx="2628900" cy="5759898"/>
          </a:xfrm>
        </p:spPr>
        <p:txBody>
          <a:bodyPr vert="eaVert" rtlCol="1"/>
          <a:lstStyle>
            <a:lvl1pPr algn="r" rtl="1">
              <a:defRPr/>
            </a:lvl1pPr>
          </a:lstStyle>
          <a:p>
            <a:pPr rtl="1"/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מציין מיקום טקסט אנכי 2"/>
          <p:cNvSpPr>
            <a:spLocks noGrp="1"/>
          </p:cNvSpPr>
          <p:nvPr>
            <p:ph type="body" orient="vert" idx="1"/>
          </p:nvPr>
        </p:nvSpPr>
        <p:spPr>
          <a:xfrm rot="10800000" flipH="1">
            <a:off x="3619500" y="412302"/>
            <a:ext cx="7734300" cy="5759898"/>
          </a:xfrm>
        </p:spPr>
        <p:txBody>
          <a:bodyPr vert="eaVert" lIns="45720" tIns="0" rIns="45720" bIns="0" rtlCol="1"/>
          <a:lstStyle>
            <a:lvl1pPr algn="r" rtl="1">
              <a:defRPr/>
            </a:lvl1pPr>
            <a:lvl2pPr algn="r" rtl="1">
              <a:defRPr/>
            </a:lvl2pPr>
            <a:lvl3pPr algn="r" rtl="1">
              <a:defRPr/>
            </a:lvl3pPr>
            <a:lvl4pPr algn="r" rtl="1">
              <a:defRPr/>
            </a:lvl4pPr>
            <a:lvl5pPr algn="r" rtl="1">
              <a:defRPr/>
            </a:lvl5pPr>
          </a:lstStyle>
          <a:p>
            <a:pPr lvl="0" rtl="1"/>
            <a:r>
              <a:rPr lang="he-IL"/>
              <a:t>לחץ כדי לערוך סגנונות טקסט של תבנית בסיס</a:t>
            </a:r>
          </a:p>
          <a:p>
            <a:pPr lvl="1" rtl="1"/>
            <a:r>
              <a:rPr lang="he-IL"/>
              <a:t>רמה שנייה</a:t>
            </a:r>
          </a:p>
          <a:p>
            <a:pPr lvl="2" rtl="1"/>
            <a:r>
              <a:rPr lang="he-IL"/>
              <a:t>רמה שלישית</a:t>
            </a:r>
          </a:p>
          <a:p>
            <a:pPr lvl="3" rtl="1"/>
            <a:r>
              <a:rPr lang="he-IL"/>
              <a:t>רמה רביעית</a:t>
            </a:r>
          </a:p>
          <a:p>
            <a:pPr lvl="4" rtl="1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flipH="1">
            <a:off x="1388724" y="6446838"/>
            <a:ext cx="2584850" cy="365125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fld id="{4C0F065D-908A-45E9-9C31-8EAE27922426}" type="datetime1">
              <a:rPr lang="he-IL" smtClean="0"/>
              <a:t>ח'/תמוז/תשפ"ד</a:t>
            </a:fld>
            <a:endParaRPr lang="en-US" dirty="0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flipH="1">
            <a:off x="4276459" y="6446838"/>
            <a:ext cx="6818262" cy="365125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endParaRPr lang="en-US" dirty="0"/>
          </a:p>
        </p:txBody>
      </p:sp>
      <p:sp>
        <p:nvSpPr>
          <p:cNvPr id="10" name="מציין מיקום של מספר שקופית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flipH="1">
            <a:off x="418408" y="6446838"/>
            <a:ext cx="780010" cy="365125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flipH="1">
            <a:off x="1036320" y="286603"/>
            <a:ext cx="10058400" cy="1450757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 flipH="1">
            <a:off x="1036320" y="2108201"/>
            <a:ext cx="10058400" cy="3760891"/>
          </a:xfrm>
        </p:spPr>
        <p:txBody>
          <a:bodyPr rtlCol="1"/>
          <a:lstStyle>
            <a:lvl1pPr algn="r" rtl="1">
              <a:defRPr/>
            </a:lvl1pPr>
            <a:lvl2pPr algn="r" rtl="1">
              <a:defRPr/>
            </a:lvl2pPr>
            <a:lvl3pPr algn="r" rtl="1">
              <a:defRPr/>
            </a:lvl3pPr>
            <a:lvl4pPr algn="r" rtl="1">
              <a:defRPr/>
            </a:lvl4pPr>
            <a:lvl5pPr algn="r" rtl="1">
              <a:defRPr/>
            </a:lvl5pPr>
          </a:lstStyle>
          <a:p>
            <a:pPr lvl="0" rtl="1"/>
            <a:r>
              <a:rPr lang="he-IL"/>
              <a:t>לחץ כדי לערוך סגנונות טקסט של תבנית בסיס</a:t>
            </a:r>
          </a:p>
          <a:p>
            <a:pPr lvl="1" rtl="1"/>
            <a:r>
              <a:rPr lang="he-IL"/>
              <a:t>רמה שנייה</a:t>
            </a:r>
          </a:p>
          <a:p>
            <a:pPr lvl="2" rtl="1"/>
            <a:r>
              <a:rPr lang="he-IL"/>
              <a:t>רמה שלישית</a:t>
            </a:r>
          </a:p>
          <a:p>
            <a:pPr lvl="3" rtl="1"/>
            <a:r>
              <a:rPr lang="he-IL"/>
              <a:t>רמה רביעית</a:t>
            </a:r>
          </a:p>
          <a:p>
            <a:pPr lvl="4" rtl="1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flipH="1">
            <a:off x="1388724" y="6446838"/>
            <a:ext cx="2584850" cy="365125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fld id="{9485C861-67B5-4004-B8E7-860D0705DFD9}" type="datetime1">
              <a:rPr lang="he-IL" smtClean="0"/>
              <a:t>ח'/תמוז/תשפ"ד</a:t>
            </a:fld>
            <a:endParaRPr lang="en-US" dirty="0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flipH="1">
            <a:off x="4276459" y="6446838"/>
            <a:ext cx="6818262" cy="365125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endParaRPr lang="en-US" dirty="0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flipH="1">
            <a:off x="418408" y="6446838"/>
            <a:ext cx="780010" cy="365125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כותרת מקטע עליונה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מלבן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 flipH="1">
            <a:off x="0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/>
          <a:lstStyle/>
          <a:p>
            <a:pPr algn="r" rtl="1"/>
            <a:endParaRPr lang="en-US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flipH="1">
            <a:off x="1036320" y="758952"/>
            <a:ext cx="10058400" cy="3566160"/>
          </a:xfrm>
        </p:spPr>
        <p:txBody>
          <a:bodyPr rtlCol="1" anchor="b" anchorCtr="0">
            <a:normAutofit/>
          </a:bodyPr>
          <a:lstStyle>
            <a:lvl1pPr algn="r" rtl="1"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1"/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 flipH="1">
            <a:off x="1036320" y="4663440"/>
            <a:ext cx="10058400" cy="1143000"/>
          </a:xfrm>
        </p:spPr>
        <p:txBody>
          <a:bodyPr lIns="91440" rIns="91440" rtlCol="1" anchor="t" anchorCtr="0">
            <a:normAutofit/>
          </a:bodyPr>
          <a:lstStyle>
            <a:lvl1pPr marL="0" indent="0" algn="r" rtl="1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r" rtl="1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1"/>
            <a:r>
              <a:rPr lang="he-IL"/>
              <a:t>לחץ כדי לערוך סגנונות טקסט של תבנית בסיס</a:t>
            </a:r>
          </a:p>
        </p:txBody>
      </p:sp>
      <p:cxnSp>
        <p:nvCxnSpPr>
          <p:cNvPr id="9" name="מחבר ישר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>
            <a:cxnSpLocks/>
          </p:cNvCxnSpPr>
          <p:nvPr/>
        </p:nvCxnSpPr>
        <p:spPr>
          <a:xfrm flipH="1">
            <a:off x="1108822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flipH="1">
            <a:off x="1388724" y="6446838"/>
            <a:ext cx="2584850" cy="365125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fld id="{789F741F-7A1D-4906-9C55-362A48C9A3EE}" type="datetime1">
              <a:rPr lang="he-IL" smtClean="0"/>
              <a:t>ח'/תמוז/תשפ"ד</a:t>
            </a:fld>
            <a:endParaRPr lang="en-US" dirty="0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flipH="1">
            <a:off x="4276459" y="6446838"/>
            <a:ext cx="6818262" cy="365125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endParaRPr lang="en-US" dirty="0"/>
          </a:p>
        </p:txBody>
      </p:sp>
      <p:sp>
        <p:nvSpPr>
          <p:cNvPr id="11" name="מציין מיקום של מספר שקופית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flipH="1">
            <a:off x="418408" y="6446838"/>
            <a:ext cx="780010" cy="365125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כותרת 7"/>
          <p:cNvSpPr>
            <a:spLocks noGrp="1"/>
          </p:cNvSpPr>
          <p:nvPr>
            <p:ph type="title"/>
          </p:nvPr>
        </p:nvSpPr>
        <p:spPr>
          <a:xfrm flipH="1">
            <a:off x="1036320" y="286603"/>
            <a:ext cx="10058400" cy="1450757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 hasCustomPrompt="1"/>
          </p:nvPr>
        </p:nvSpPr>
        <p:spPr>
          <a:xfrm flipH="1">
            <a:off x="6454984" y="2120900"/>
            <a:ext cx="4639736" cy="3748193"/>
          </a:xfrm>
        </p:spPr>
        <p:txBody>
          <a:bodyPr rtlCol="1"/>
          <a:lstStyle>
            <a:lvl1pPr algn="r" rtl="1">
              <a:defRPr/>
            </a:lvl1pPr>
            <a:lvl2pPr algn="r" rtl="1">
              <a:defRPr/>
            </a:lvl2pPr>
            <a:lvl3pPr algn="r" rtl="1">
              <a:defRPr/>
            </a:lvl3pPr>
            <a:lvl4pPr algn="r" rtl="1">
              <a:defRPr/>
            </a:lvl4pPr>
            <a:lvl5pPr algn="r" rtl="1">
              <a:defRPr/>
            </a:lvl5pPr>
          </a:lstStyle>
          <a:p>
            <a:pPr lvl="0" rtl="1"/>
            <a:r>
              <a:rPr lang="he" dirty="0"/>
              <a:t>לחץ כדי לערוך סגנונות טקסט של תבנית</a:t>
            </a:r>
            <a:r>
              <a:rPr lang="he-IL" dirty="0"/>
              <a:t> </a:t>
            </a:r>
            <a:r>
              <a:rPr lang="he" dirty="0"/>
              <a:t>בסיס</a:t>
            </a:r>
          </a:p>
          <a:p>
            <a:pPr lvl="1" rtl="1"/>
            <a:r>
              <a:rPr lang="he" dirty="0"/>
              <a:t>רמה שניה</a:t>
            </a:r>
          </a:p>
          <a:p>
            <a:pPr lvl="2" rtl="1"/>
            <a:r>
              <a:rPr lang="he" dirty="0"/>
              <a:t>רמה שלישית</a:t>
            </a:r>
          </a:p>
          <a:p>
            <a:pPr lvl="3" rtl="1"/>
            <a:r>
              <a:rPr lang="he" dirty="0"/>
              <a:t>רמה רביעית</a:t>
            </a:r>
          </a:p>
          <a:p>
            <a:pPr lvl="4" rtl="1"/>
            <a:r>
              <a:rPr lang="he" dirty="0"/>
              <a:t>רמה חמישית</a:t>
            </a:r>
            <a:endParaRPr lang="en-US" dirty="0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 hasCustomPrompt="1"/>
          </p:nvPr>
        </p:nvSpPr>
        <p:spPr>
          <a:xfrm flipH="1">
            <a:off x="1036320" y="2120900"/>
            <a:ext cx="4639736" cy="3748194"/>
          </a:xfrm>
        </p:spPr>
        <p:txBody>
          <a:bodyPr rtlCol="1"/>
          <a:lstStyle>
            <a:lvl1pPr algn="r" rtl="1">
              <a:defRPr/>
            </a:lvl1pPr>
            <a:lvl2pPr algn="r" rtl="1">
              <a:defRPr/>
            </a:lvl2pPr>
            <a:lvl3pPr algn="r" rtl="1">
              <a:defRPr/>
            </a:lvl3pPr>
            <a:lvl4pPr algn="r" rtl="1">
              <a:defRPr/>
            </a:lvl4pPr>
            <a:lvl5pPr algn="r" rtl="1">
              <a:defRPr/>
            </a:lvl5pPr>
          </a:lstStyle>
          <a:p>
            <a:pPr lvl="0" rtl="1"/>
            <a:r>
              <a:rPr lang="he" dirty="0"/>
              <a:t>לחץ כדי לערוך סגנונות טקסט של תבנית</a:t>
            </a:r>
            <a:r>
              <a:rPr lang="he-IL" dirty="0"/>
              <a:t> </a:t>
            </a:r>
            <a:r>
              <a:rPr lang="he" dirty="0"/>
              <a:t>בסיס</a:t>
            </a:r>
          </a:p>
          <a:p>
            <a:pPr lvl="1" rtl="1"/>
            <a:r>
              <a:rPr lang="he" dirty="0"/>
              <a:t>רמה שניה</a:t>
            </a:r>
          </a:p>
          <a:p>
            <a:pPr lvl="2" rtl="1"/>
            <a:r>
              <a:rPr lang="he" dirty="0"/>
              <a:t>רמה שלישית</a:t>
            </a:r>
          </a:p>
          <a:p>
            <a:pPr lvl="3" rtl="1"/>
            <a:r>
              <a:rPr lang="he" dirty="0"/>
              <a:t>רמה רביעית</a:t>
            </a:r>
          </a:p>
          <a:p>
            <a:pPr lvl="4" rtl="1"/>
            <a:r>
              <a:rPr lang="he" dirty="0"/>
              <a:t>רמה חמישית</a:t>
            </a:r>
            <a:endParaRPr lang="en-US" dirty="0"/>
          </a:p>
        </p:txBody>
      </p:sp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flipH="1">
            <a:off x="1388724" y="6446838"/>
            <a:ext cx="2584850" cy="365125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fld id="{1CEF6CD0-317B-4DC1-9C07-2CAF6E3BCCA1}" type="datetime1">
              <a:rPr lang="he-IL" smtClean="0"/>
              <a:t>ח'/תמוז/תשפ"ד</a:t>
            </a:fld>
            <a:endParaRPr lang="en-US" dirty="0"/>
          </a:p>
        </p:txBody>
      </p:sp>
      <p:sp>
        <p:nvSpPr>
          <p:cNvPr id="9" name="מציין מיקום של כותרת תחתונה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flipH="1">
            <a:off x="4276459" y="6446838"/>
            <a:ext cx="6818262" cy="365125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endParaRPr lang="en-US" dirty="0"/>
          </a:p>
        </p:txBody>
      </p:sp>
      <p:sp>
        <p:nvSpPr>
          <p:cNvPr id="10" name="מציין מיקום של מספר שקופית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flipH="1">
            <a:off x="418408" y="6446838"/>
            <a:ext cx="780010" cy="365125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כותרת 9"/>
          <p:cNvSpPr>
            <a:spLocks noGrp="1"/>
          </p:cNvSpPr>
          <p:nvPr>
            <p:ph type="title"/>
          </p:nvPr>
        </p:nvSpPr>
        <p:spPr>
          <a:xfrm flipH="1">
            <a:off x="1036320" y="286603"/>
            <a:ext cx="10058400" cy="1450757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 flipH="1">
            <a:off x="6454984" y="2057400"/>
            <a:ext cx="4639736" cy="736282"/>
          </a:xfrm>
        </p:spPr>
        <p:txBody>
          <a:bodyPr lIns="91440" rIns="91440" rtlCol="1" anchor="ctr">
            <a:normAutofit/>
          </a:bodyPr>
          <a:lstStyle>
            <a:lvl1pPr marL="0" indent="0" algn="r" rtl="1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 algn="r" rtl="1">
              <a:buNone/>
              <a:defRPr sz="2000" b="1"/>
            </a:lvl2pPr>
            <a:lvl3pPr marL="914400" indent="0" algn="r" rtl="1">
              <a:buNone/>
              <a:defRPr sz="1800" b="1"/>
            </a:lvl3pPr>
            <a:lvl4pPr marL="1371600" indent="0" algn="r" rtl="1">
              <a:buNone/>
              <a:defRPr sz="1600" b="1"/>
            </a:lvl4pPr>
            <a:lvl5pPr marL="1828800" indent="0" algn="r" rtl="1">
              <a:buNone/>
              <a:defRPr sz="1600" b="1"/>
            </a:lvl5pPr>
            <a:lvl6pPr marL="2286000" indent="0" algn="r" rtl="1">
              <a:buNone/>
              <a:defRPr sz="1600" b="1"/>
            </a:lvl6pPr>
            <a:lvl7pPr marL="2743200" indent="0" algn="r" rtl="1">
              <a:buNone/>
              <a:defRPr sz="1600" b="1"/>
            </a:lvl7pPr>
            <a:lvl8pPr marL="3200400" indent="0" algn="r" rtl="1">
              <a:buNone/>
              <a:defRPr sz="1600" b="1"/>
            </a:lvl8pPr>
            <a:lvl9pPr marL="3657600" indent="0" algn="r" rtl="1">
              <a:buNone/>
              <a:defRPr sz="1600" b="1"/>
            </a:lvl9pPr>
          </a:lstStyle>
          <a:p>
            <a:pPr lvl="0" rtl="1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 hasCustomPrompt="1"/>
          </p:nvPr>
        </p:nvSpPr>
        <p:spPr>
          <a:xfrm flipH="1">
            <a:off x="6454984" y="2958274"/>
            <a:ext cx="4639736" cy="2910821"/>
          </a:xfrm>
        </p:spPr>
        <p:txBody>
          <a:bodyPr rtlCol="1"/>
          <a:lstStyle>
            <a:lvl1pPr algn="r" rtl="1">
              <a:defRPr/>
            </a:lvl1pPr>
            <a:lvl2pPr algn="r" rtl="1">
              <a:defRPr/>
            </a:lvl2pPr>
            <a:lvl3pPr algn="r" rtl="1">
              <a:defRPr/>
            </a:lvl3pPr>
            <a:lvl4pPr algn="r" rtl="1">
              <a:defRPr/>
            </a:lvl4pPr>
            <a:lvl5pPr algn="r" rtl="1">
              <a:defRPr/>
            </a:lvl5pPr>
          </a:lstStyle>
          <a:p>
            <a:pPr lvl="0" rtl="1"/>
            <a:r>
              <a:rPr lang="he" dirty="0"/>
              <a:t>לחץ כדי לערוך סגנונות טקסט של תבנית</a:t>
            </a:r>
            <a:r>
              <a:rPr lang="he-IL" dirty="0"/>
              <a:t> </a:t>
            </a:r>
            <a:r>
              <a:rPr lang="he" dirty="0"/>
              <a:t>בסיס</a:t>
            </a:r>
          </a:p>
          <a:p>
            <a:pPr lvl="1" rtl="1"/>
            <a:r>
              <a:rPr lang="he" dirty="0"/>
              <a:t>רמה שניה</a:t>
            </a:r>
          </a:p>
          <a:p>
            <a:pPr lvl="2" rtl="1"/>
            <a:r>
              <a:rPr lang="he" dirty="0"/>
              <a:t>רמה שלישית</a:t>
            </a:r>
          </a:p>
          <a:p>
            <a:pPr lvl="3" rtl="1"/>
            <a:r>
              <a:rPr lang="he" dirty="0"/>
              <a:t>רמה רביעית</a:t>
            </a:r>
          </a:p>
          <a:p>
            <a:pPr lvl="4" rtl="1"/>
            <a:r>
              <a:rPr lang="he" dirty="0"/>
              <a:t>רמה חמישית</a:t>
            </a:r>
            <a:endParaRPr lang="en-US" dirty="0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 flipH="1">
            <a:off x="1036320" y="2057400"/>
            <a:ext cx="4639736" cy="736282"/>
          </a:xfrm>
        </p:spPr>
        <p:txBody>
          <a:bodyPr lIns="91440" rIns="91440" rtlCol="1" anchor="ctr">
            <a:normAutofit/>
          </a:bodyPr>
          <a:lstStyle>
            <a:lvl1pPr marL="0" indent="0" algn="r" rtl="1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 algn="r" rtl="1">
              <a:buNone/>
              <a:defRPr sz="2000" b="1"/>
            </a:lvl2pPr>
            <a:lvl3pPr marL="914400" indent="0" algn="r" rtl="1">
              <a:buNone/>
              <a:defRPr sz="1800" b="1"/>
            </a:lvl3pPr>
            <a:lvl4pPr marL="1371600" indent="0" algn="r" rtl="1">
              <a:buNone/>
              <a:defRPr sz="1600" b="1"/>
            </a:lvl4pPr>
            <a:lvl5pPr marL="1828800" indent="0" algn="r" rtl="1">
              <a:buNone/>
              <a:defRPr sz="1600" b="1"/>
            </a:lvl5pPr>
            <a:lvl6pPr marL="2286000" indent="0" algn="r" rtl="1">
              <a:buNone/>
              <a:defRPr sz="1600" b="1"/>
            </a:lvl6pPr>
            <a:lvl7pPr marL="2743200" indent="0" algn="r" rtl="1">
              <a:buNone/>
              <a:defRPr sz="1600" b="1"/>
            </a:lvl7pPr>
            <a:lvl8pPr marL="3200400" indent="0" algn="r" rtl="1">
              <a:buNone/>
              <a:defRPr sz="1600" b="1"/>
            </a:lvl8pPr>
            <a:lvl9pPr marL="3657600" indent="0" algn="r" rtl="1">
              <a:buNone/>
              <a:defRPr sz="1600" b="1"/>
            </a:lvl9pPr>
          </a:lstStyle>
          <a:p>
            <a:pPr lvl="0" rtl="1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 hasCustomPrompt="1"/>
          </p:nvPr>
        </p:nvSpPr>
        <p:spPr>
          <a:xfrm flipH="1">
            <a:off x="1036320" y="2958273"/>
            <a:ext cx="4639736" cy="2910821"/>
          </a:xfrm>
        </p:spPr>
        <p:txBody>
          <a:bodyPr rtlCol="1"/>
          <a:lstStyle>
            <a:lvl1pPr algn="r" rtl="1">
              <a:defRPr/>
            </a:lvl1pPr>
            <a:lvl2pPr algn="r" rtl="1">
              <a:defRPr/>
            </a:lvl2pPr>
            <a:lvl3pPr algn="r" rtl="1">
              <a:defRPr/>
            </a:lvl3pPr>
            <a:lvl4pPr algn="r" rtl="1">
              <a:defRPr/>
            </a:lvl4pPr>
            <a:lvl5pPr algn="r" rtl="1">
              <a:defRPr/>
            </a:lvl5pPr>
          </a:lstStyle>
          <a:p>
            <a:pPr lvl="0" rtl="1"/>
            <a:r>
              <a:rPr lang="he" dirty="0"/>
              <a:t>לחץ כדי לערוך סגנונות טקסט של תבנית</a:t>
            </a:r>
            <a:r>
              <a:rPr lang="he-IL" dirty="0"/>
              <a:t> </a:t>
            </a:r>
            <a:r>
              <a:rPr lang="he" dirty="0"/>
              <a:t>בסיס</a:t>
            </a:r>
          </a:p>
          <a:p>
            <a:pPr lvl="1" rtl="1"/>
            <a:r>
              <a:rPr lang="he" dirty="0"/>
              <a:t>רמה שניה</a:t>
            </a:r>
          </a:p>
          <a:p>
            <a:pPr lvl="2" rtl="1"/>
            <a:r>
              <a:rPr lang="he" dirty="0"/>
              <a:t>רמה שלישית</a:t>
            </a:r>
          </a:p>
          <a:p>
            <a:pPr lvl="3" rtl="1"/>
            <a:r>
              <a:rPr lang="he" dirty="0"/>
              <a:t>רמה רביעית</a:t>
            </a:r>
          </a:p>
          <a:p>
            <a:pPr lvl="4" rtl="1"/>
            <a:r>
              <a:rPr lang="he" dirty="0"/>
              <a:t>רמה חמישית</a:t>
            </a:r>
            <a:endParaRPr lang="en-US" dirty="0"/>
          </a:p>
        </p:txBody>
      </p:sp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flipH="1">
            <a:off x="1388724" y="6446838"/>
            <a:ext cx="2584850" cy="365125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fld id="{2B7B873B-D916-4AD6-B2D8-7D9E14E6715C}" type="datetime1">
              <a:rPr lang="he-IL" smtClean="0"/>
              <a:t>ח'/תמוז/תשפ"ד</a:t>
            </a:fld>
            <a:endParaRPr lang="en-US" dirty="0"/>
          </a:p>
        </p:txBody>
      </p:sp>
      <p:sp>
        <p:nvSpPr>
          <p:cNvPr id="11" name="מציין מיקום של כותרת תחתונה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flipH="1">
            <a:off x="4276459" y="6446838"/>
            <a:ext cx="6818262" cy="365125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endParaRPr lang="en-US" dirty="0"/>
          </a:p>
        </p:txBody>
      </p:sp>
      <p:sp>
        <p:nvSpPr>
          <p:cNvPr id="12" name="מציין מיקום של מספר שקופית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flipH="1">
            <a:off x="418408" y="6446838"/>
            <a:ext cx="780010" cy="365125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flipH="1">
            <a:off x="1036320" y="286603"/>
            <a:ext cx="10058400" cy="1450757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6" name="מציין מיקום של תאריך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flipH="1">
            <a:off x="1388724" y="6446838"/>
            <a:ext cx="2584850" cy="365125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fld id="{25FDD4EA-431A-4956-84A7-9DE9D45B98C7}" type="datetime1">
              <a:rPr lang="he-IL" smtClean="0"/>
              <a:t>ח'/תמוז/תשפ"ד</a:t>
            </a:fld>
            <a:endParaRPr lang="en-US" dirty="0"/>
          </a:p>
        </p:txBody>
      </p:sp>
      <p:sp>
        <p:nvSpPr>
          <p:cNvPr id="7" name="מציין מיקום של כותרת תחתונה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flipH="1">
            <a:off x="4276459" y="6446838"/>
            <a:ext cx="6818262" cy="365125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endParaRPr lang="en-US" dirty="0"/>
          </a:p>
        </p:txBody>
      </p:sp>
      <p:sp>
        <p:nvSpPr>
          <p:cNvPr id="8" name="מציין מיקום של מספר שקופית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flipH="1">
            <a:off x="418408" y="6446838"/>
            <a:ext cx="780010" cy="365125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מלבן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 flipH="1">
            <a:off x="0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/>
          <a:lstStyle/>
          <a:p>
            <a:pPr algn="r" rtl="1"/>
            <a:endParaRPr lang="en-US"/>
          </a:p>
        </p:txBody>
      </p:sp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flipH="1">
            <a:off x="1388724" y="6446838"/>
            <a:ext cx="2584850" cy="365125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fld id="{75FA6EE9-C983-4E79-A3A9-F3233CDF6463}" type="datetime1">
              <a:rPr lang="he-IL" smtClean="0"/>
              <a:t>ח'/תמוז/תשפ"ד</a:t>
            </a:fld>
            <a:endParaRPr lang="en-US" dirty="0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flipH="1">
            <a:off x="4276459" y="6446838"/>
            <a:ext cx="6818262" cy="365125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endParaRPr lang="en-US" dirty="0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flipH="1">
            <a:off x="418408" y="6446838"/>
            <a:ext cx="780010" cy="365125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מלבן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 flipH="1">
            <a:off x="7537688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/>
          <a:lstStyle/>
          <a:p>
            <a:pPr algn="r" rtl="1"/>
            <a:endParaRPr lang="en-US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flipH="1">
            <a:off x="8030967" y="786383"/>
            <a:ext cx="3517567" cy="2093975"/>
          </a:xfrm>
        </p:spPr>
        <p:txBody>
          <a:bodyPr rtlCol="1" anchor="b">
            <a:normAutofit/>
          </a:bodyPr>
          <a:lstStyle>
            <a:lvl1pPr algn="r" rtl="1"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pPr rtl="1"/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 flipH="1">
            <a:off x="804672" y="812799"/>
            <a:ext cx="5928344" cy="5294757"/>
          </a:xfrm>
        </p:spPr>
        <p:txBody>
          <a:bodyPr rtlCol="1"/>
          <a:lstStyle>
            <a:lvl1pPr algn="r" rtl="1">
              <a:defRPr/>
            </a:lvl1pPr>
            <a:lvl2pPr algn="r" rtl="1">
              <a:defRPr/>
            </a:lvl2pPr>
            <a:lvl3pPr algn="r" rtl="1">
              <a:defRPr/>
            </a:lvl3pPr>
            <a:lvl4pPr algn="r" rtl="1">
              <a:defRPr/>
            </a:lvl4pPr>
            <a:lvl5pPr algn="r" rtl="1">
              <a:defRPr/>
            </a:lvl5pPr>
          </a:lstStyle>
          <a:p>
            <a:pPr lvl="0" rtl="1"/>
            <a:r>
              <a:rPr lang="he-IL"/>
              <a:t>לחץ כדי לערוך סגנונות טקסט של תבנית בסיס</a:t>
            </a:r>
          </a:p>
          <a:p>
            <a:pPr lvl="1" rtl="1"/>
            <a:r>
              <a:rPr lang="he-IL"/>
              <a:t>רמה שנייה</a:t>
            </a:r>
          </a:p>
          <a:p>
            <a:pPr lvl="2" rtl="1"/>
            <a:r>
              <a:rPr lang="he-IL"/>
              <a:t>רמה שלישית</a:t>
            </a:r>
          </a:p>
          <a:p>
            <a:pPr lvl="3" rtl="1"/>
            <a:r>
              <a:rPr lang="he-IL"/>
              <a:t>רמה רביעית</a:t>
            </a:r>
          </a:p>
          <a:p>
            <a:pPr lvl="4" rtl="1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 flipH="1">
            <a:off x="8030968" y="3043050"/>
            <a:ext cx="3517567" cy="3064505"/>
          </a:xfrm>
        </p:spPr>
        <p:txBody>
          <a:bodyPr lIns="91440" rIns="91440" rtlCol="1">
            <a:normAutofit/>
          </a:bodyPr>
          <a:lstStyle>
            <a:lvl1pPr marL="0" indent="0" algn="r" rtl="1">
              <a:buNone/>
              <a:defRPr sz="1800">
                <a:solidFill>
                  <a:srgbClr val="FFFFFF"/>
                </a:solidFill>
              </a:defRPr>
            </a:lvl1pPr>
            <a:lvl2pPr marL="457200" indent="0" algn="r" rtl="1">
              <a:buNone/>
              <a:defRPr sz="1200"/>
            </a:lvl2pPr>
            <a:lvl3pPr marL="914400" indent="0" algn="r" rtl="1">
              <a:buNone/>
              <a:defRPr sz="1000"/>
            </a:lvl3pPr>
            <a:lvl4pPr marL="1371600" indent="0" algn="r" rtl="1">
              <a:buNone/>
              <a:defRPr sz="900"/>
            </a:lvl4pPr>
            <a:lvl5pPr marL="1828800" indent="0" algn="r" rtl="1">
              <a:buNone/>
              <a:defRPr sz="900"/>
            </a:lvl5pPr>
            <a:lvl6pPr marL="2286000" indent="0" algn="r" rtl="1">
              <a:buNone/>
              <a:defRPr sz="900"/>
            </a:lvl6pPr>
            <a:lvl7pPr marL="2743200" indent="0" algn="r" rtl="1">
              <a:buNone/>
              <a:defRPr sz="900"/>
            </a:lvl7pPr>
            <a:lvl8pPr marL="3200400" indent="0" algn="r" rtl="1">
              <a:buNone/>
              <a:defRPr sz="900"/>
            </a:lvl8pPr>
            <a:lvl9pPr marL="3657600" indent="0" algn="r" rtl="1">
              <a:buNone/>
              <a:defRPr sz="900"/>
            </a:lvl9pPr>
          </a:lstStyle>
          <a:p>
            <a:pPr lvl="0" rtl="1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>
          <a:xfrm flipH="1">
            <a:off x="8030968" y="6446520"/>
            <a:ext cx="3517568" cy="365125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fld id="{1925123A-C1B7-4A4E-9A5A-EF1A061AC565}" type="datetime1">
              <a:rPr lang="he-IL" smtClean="0"/>
              <a:t>ח'/תמוז/תשפ"ד</a:t>
            </a:fld>
            <a:endParaRPr lang="en-US" dirty="0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>
          <a:xfrm flipH="1">
            <a:off x="1398998" y="6446520"/>
            <a:ext cx="5334019" cy="365125"/>
          </a:xfrm>
        </p:spPr>
        <p:txBody>
          <a:bodyPr rtlCol="1"/>
          <a:lstStyle>
            <a:lvl1pPr algn="r" rtl="1">
              <a:defRPr>
                <a:solidFill>
                  <a:schemeClr val="tx2"/>
                </a:solidFill>
              </a:defRPr>
            </a:lvl1pPr>
          </a:lstStyle>
          <a:p>
            <a:pPr rtl="1"/>
            <a:endParaRPr lang="en-US" dirty="0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>
          <a:xfrm flipH="1">
            <a:off x="418408" y="6446838"/>
            <a:ext cx="780010" cy="365125"/>
          </a:xfrm>
        </p:spPr>
        <p:txBody>
          <a:bodyPr rtlCol="1"/>
          <a:lstStyle>
            <a:lvl1pPr algn="r" rtl="1">
              <a:defRPr>
                <a:solidFill>
                  <a:schemeClr val="tx2"/>
                </a:solidFill>
              </a:defRPr>
            </a:lvl1pPr>
          </a:lstStyle>
          <a:p>
            <a:pPr rtl="1"/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מלבן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 flipH="1">
            <a:off x="3175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/>
          <a:lstStyle/>
          <a:p>
            <a:pPr algn="r" rtl="1"/>
            <a:endParaRPr lang="en-US"/>
          </a:p>
        </p:txBody>
      </p:sp>
      <p:sp>
        <p:nvSpPr>
          <p:cNvPr id="3" name="מציין מיקום של תמונה 2"/>
          <p:cNvSpPr>
            <a:spLocks noGrp="1" noChangeAspect="1"/>
          </p:cNvSpPr>
          <p:nvPr>
            <p:ph type="pic" idx="1"/>
          </p:nvPr>
        </p:nvSpPr>
        <p:spPr>
          <a:xfrm flipH="1">
            <a:off x="0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rtlCol="1" anchor="t"/>
          <a:lstStyle>
            <a:lvl1pPr marL="625475" indent="0" algn="r" rtl="1">
              <a:buNone/>
              <a:defRPr sz="3200"/>
            </a:lvl1pPr>
            <a:lvl2pPr marL="457200" indent="0" algn="r" rtl="1">
              <a:buNone/>
              <a:defRPr sz="2800"/>
            </a:lvl2pPr>
            <a:lvl3pPr marL="914400" indent="0" algn="r" rtl="1">
              <a:buNone/>
              <a:defRPr sz="2400"/>
            </a:lvl3pPr>
            <a:lvl4pPr marL="1371600" indent="0" algn="r" rtl="1">
              <a:buNone/>
              <a:defRPr sz="2000"/>
            </a:lvl4pPr>
            <a:lvl5pPr marL="1828800" indent="0" algn="r" rtl="1">
              <a:buNone/>
              <a:defRPr sz="2000"/>
            </a:lvl5pPr>
            <a:lvl6pPr marL="2286000" indent="0" algn="r" rtl="1">
              <a:buNone/>
              <a:defRPr sz="2000"/>
            </a:lvl6pPr>
            <a:lvl7pPr marL="2743200" indent="0" algn="r" rtl="1">
              <a:buNone/>
              <a:defRPr sz="2000"/>
            </a:lvl7pPr>
            <a:lvl8pPr marL="3200400" indent="0" algn="r" rtl="1">
              <a:buNone/>
              <a:defRPr sz="2000"/>
            </a:lvl8pPr>
            <a:lvl9pPr marL="3657600" indent="0" algn="r" rtl="1">
              <a:buNone/>
              <a:defRPr sz="2000"/>
            </a:lvl9pPr>
          </a:lstStyle>
          <a:p>
            <a:pPr rtl="1"/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flipH="1">
            <a:off x="981076" y="4799362"/>
            <a:ext cx="10113645" cy="743682"/>
          </a:xfrm>
        </p:spPr>
        <p:txBody>
          <a:bodyPr tIns="0" bIns="0" rtlCol="1" anchor="b">
            <a:noAutofit/>
          </a:bodyPr>
          <a:lstStyle>
            <a:lvl1pPr algn="r" rtl="1">
              <a:defRPr sz="3600" b="0">
                <a:solidFill>
                  <a:srgbClr val="FFFFFF"/>
                </a:solidFill>
              </a:defRPr>
            </a:lvl1pPr>
          </a:lstStyle>
          <a:p>
            <a:pPr rtl="1"/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 flipH="1">
            <a:off x="981457" y="5715000"/>
            <a:ext cx="10113264" cy="609600"/>
          </a:xfrm>
        </p:spPr>
        <p:txBody>
          <a:bodyPr lIns="91440" tIns="0" rIns="91440" bIns="0" rtlCol="1">
            <a:normAutofit/>
          </a:bodyPr>
          <a:lstStyle>
            <a:lvl1pPr marL="0" indent="0" algn="r" rtl="1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 algn="r" rtl="1">
              <a:buNone/>
              <a:defRPr sz="1200"/>
            </a:lvl2pPr>
            <a:lvl3pPr marL="914400" indent="0" algn="r" rtl="1">
              <a:buNone/>
              <a:defRPr sz="1000"/>
            </a:lvl3pPr>
            <a:lvl4pPr marL="1371600" indent="0" algn="r" rtl="1">
              <a:buNone/>
              <a:defRPr sz="900"/>
            </a:lvl4pPr>
            <a:lvl5pPr marL="1828800" indent="0" algn="r" rtl="1">
              <a:buNone/>
              <a:defRPr sz="900"/>
            </a:lvl5pPr>
            <a:lvl6pPr marL="2286000" indent="0" algn="r" rtl="1">
              <a:buNone/>
              <a:defRPr sz="900"/>
            </a:lvl6pPr>
            <a:lvl7pPr marL="2743200" indent="0" algn="r" rtl="1">
              <a:buNone/>
              <a:defRPr sz="900"/>
            </a:lvl7pPr>
            <a:lvl8pPr marL="3200400" indent="0" algn="r" rtl="1">
              <a:buNone/>
              <a:defRPr sz="900"/>
            </a:lvl8pPr>
            <a:lvl9pPr marL="3657600" indent="0" algn="r" rtl="1">
              <a:buNone/>
              <a:defRPr sz="900"/>
            </a:lvl9pPr>
          </a:lstStyle>
          <a:p>
            <a:pPr lvl="0" rtl="1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>
          <a:xfrm flipH="1">
            <a:off x="1388724" y="6446838"/>
            <a:ext cx="2584850" cy="365125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fld id="{D81963C7-ABB7-4377-AD52-032180F16D33}" type="datetime1">
              <a:rPr lang="he-IL" smtClean="0"/>
              <a:t>ח'/תמוז/תשפ"ד</a:t>
            </a:fld>
            <a:endParaRPr lang="en-US" dirty="0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>
          <a:xfrm flipH="1">
            <a:off x="4276459" y="6446838"/>
            <a:ext cx="6818262" cy="365125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endParaRPr lang="en-US" dirty="0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>
          <a:xfrm flipH="1">
            <a:off x="418408" y="6446838"/>
            <a:ext cx="780010" cy="365125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מלבן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 flipH="1">
            <a:off x="0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 flipH="1">
            <a:off x="103632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1" anchor="b">
            <a:normAutofit/>
          </a:bodyPr>
          <a:lstStyle/>
          <a:p>
            <a:pPr rtl="1"/>
            <a:r>
              <a:rPr lang="he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 flipH="1">
            <a:off x="103632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1">
            <a:normAutofit/>
          </a:bodyPr>
          <a:lstStyle/>
          <a:p>
            <a:pPr lvl="0" rtl="1"/>
            <a:r>
              <a:rPr lang="he"/>
              <a:t>לחץ כדי לערוך סגנונות טקסט של תבנית בסיס</a:t>
            </a:r>
          </a:p>
          <a:p>
            <a:pPr lvl="1" rtl="1"/>
            <a:r>
              <a:rPr lang="he"/>
              <a:t>רמה שניה</a:t>
            </a:r>
          </a:p>
          <a:p>
            <a:pPr lvl="2" rtl="1"/>
            <a:r>
              <a:rPr lang="he"/>
              <a:t>רמה שלישית</a:t>
            </a:r>
          </a:p>
          <a:p>
            <a:pPr lvl="3" rtl="1"/>
            <a:r>
              <a:rPr lang="he"/>
              <a:t>רמה רביעית</a:t>
            </a:r>
          </a:p>
          <a:p>
            <a:pPr lvl="4" rtl="1"/>
            <a:r>
              <a:rPr lang="he"/>
              <a:t>רמה חמישית</a:t>
            </a:r>
            <a:endParaRPr lang="en-US" dirty="0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 flipH="1">
            <a:off x="1388724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 rtl="1">
              <a:defRPr sz="80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7576A16E-93FE-44E3-8B4E-30CF52038E38}" type="datetime1">
              <a:rPr lang="he-IL" smtClean="0"/>
              <a:t>ח'/תמוז/תשפ"ד</a:t>
            </a:fld>
            <a:endParaRPr lang="en-US" dirty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 flipH="1">
            <a:off x="427645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 rtl="1">
              <a:defRPr sz="800" cap="all" baseline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 flipH="1">
            <a:off x="418408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 rtl="1">
              <a:defRPr sz="80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מחבר ישר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>
            <a:cxnSpLocks/>
          </p:cNvCxnSpPr>
          <p:nvPr/>
        </p:nvCxnSpPr>
        <p:spPr>
          <a:xfrm flipH="1">
            <a:off x="1031508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/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</p:titleStyle>
    <p:bodyStyle>
      <a:lvl1pPr marL="91440" indent="-91440" algn="r" defTabSz="914400" rtl="1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  <a:lvl2pPr marL="384048" indent="-182880" algn="r" defTabSz="914400" rtl="1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2pPr>
      <a:lvl3pPr marL="566928" indent="-182880" algn="r" defTabSz="914400" rtl="1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3pPr>
      <a:lvl4pPr marL="749808" indent="-182880" algn="r" defTabSz="914400" rtl="1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4pPr>
      <a:lvl5pPr marL="932688" indent="-182880" algn="r" defTabSz="914400" rtl="1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5pPr>
      <a:lvl6pPr marL="1100000" indent="-22860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מלבן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flipH="1">
            <a:off x="648929" y="639097"/>
            <a:ext cx="6253317" cy="3686015"/>
          </a:xfrm>
        </p:spPr>
        <p:txBody>
          <a:bodyPr rtlCol="1">
            <a:normAutofit/>
          </a:bodyPr>
          <a:lstStyle/>
          <a:p>
            <a:pPr algn="r" rtl="1"/>
            <a:r>
              <a:rPr lang="en-US" dirty="0"/>
              <a:t>ACM – KWS Project</a:t>
            </a:r>
            <a:br>
              <a:rPr lang="en-US" dirty="0"/>
            </a:br>
            <a:r>
              <a:rPr lang="en-US" sz="3200" dirty="0"/>
              <a:t>Dr. Leonid </a:t>
            </a:r>
            <a:r>
              <a:rPr lang="en-US" sz="3200" dirty="0" err="1"/>
              <a:t>Yavits</a:t>
            </a:r>
            <a:endParaRPr lang="he" sz="8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H="1">
            <a:off x="221671" y="4672739"/>
            <a:ext cx="6819119" cy="1423257"/>
          </a:xfrm>
        </p:spPr>
        <p:txBody>
          <a:bodyPr rtlCol="1">
            <a:normAutofit/>
          </a:bodyPr>
          <a:lstStyle/>
          <a:p>
            <a:pPr algn="r" rtl="1"/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ahoma" panose="020B0604030504040204" pitchFamily="34" charset="0"/>
              </a:rPr>
              <a:t>Ora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ahoma" panose="020B0604030504040204" pitchFamily="34" charset="0"/>
              </a:rPr>
              <a:t>wetzler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ahoma" panose="020B0604030504040204" pitchFamily="34" charset="0"/>
              </a:rPr>
              <a:t>, adina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ahoma" panose="020B0604030504040204" pitchFamily="34" charset="0"/>
              </a:rPr>
              <a:t>hessen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ahoma" panose="020B0604030504040204" pitchFamily="34" charset="0"/>
              </a:rPr>
              <a:t>, noam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ahoma" panose="020B0604030504040204" pitchFamily="34" charset="0"/>
              </a:rPr>
              <a:t>diamant</a:t>
            </a:r>
            <a:endParaRPr lang="he" sz="2000" dirty="0">
              <a:solidFill>
                <a:schemeClr val="tx1">
                  <a:lumMod val="85000"/>
                  <a:lumOff val="1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תמונה 4" descr="תמונה המכילה בניין, ישיבה, מושב, צד&#10;&#10;תיאור נוצר באופן אוטומטי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7556686" y="1"/>
            <a:ext cx="4635315" cy="6857999"/>
          </a:xfrm>
          <a:prstGeom prst="rect">
            <a:avLst/>
          </a:prstGeom>
        </p:spPr>
      </p:pic>
      <p:cxnSp>
        <p:nvCxnSpPr>
          <p:cNvPr id="24" name="מחבר ישר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ChangeAspect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28139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B47145F-9B06-3C18-A9EF-D24E739D0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>
            <a:off x="1036320" y="-516344"/>
            <a:ext cx="10058400" cy="1450757"/>
          </a:xfrm>
        </p:spPr>
        <p:txBody>
          <a:bodyPr/>
          <a:lstStyle/>
          <a:p>
            <a:pPr algn="l" rtl="0"/>
            <a:r>
              <a:rPr lang="en-US" dirty="0"/>
              <a:t>Quick Background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E899FC21-EDEC-C9C3-AFA3-EC6B39B09BF3}"/>
              </a:ext>
            </a:extLst>
          </p:cNvPr>
          <p:cNvSpPr>
            <a:spLocks noGrp="1"/>
          </p:cNvSpPr>
          <p:nvPr>
            <p:ph idx="1"/>
          </p:nvPr>
        </p:nvSpPr>
        <p:spPr>
          <a:xfrm flipH="1">
            <a:off x="1036320" y="1893455"/>
            <a:ext cx="10058400" cy="4040293"/>
          </a:xfrm>
        </p:spPr>
        <p:txBody>
          <a:bodyPr>
            <a:normAutofit/>
          </a:bodyPr>
          <a:lstStyle/>
          <a:p>
            <a:pPr algn="l" rtl="0">
              <a:buClrTx/>
              <a:buFont typeface="Arial" panose="020B0604020202020204" pitchFamily="34" charset="0"/>
              <a:buChar char="•"/>
            </a:pPr>
            <a:r>
              <a:rPr lang="en-US" sz="3200" dirty="0"/>
              <a:t>KWS System </a:t>
            </a:r>
            <a:endParaRPr lang="he-IL" sz="3200" dirty="0"/>
          </a:p>
          <a:p>
            <a:pPr algn="l" rtl="0">
              <a:buClrTx/>
              <a:buFont typeface="Arial" panose="020B0604020202020204" pitchFamily="34" charset="0"/>
              <a:buChar char="•"/>
            </a:pPr>
            <a:endParaRPr lang="en-US" sz="3200" dirty="0"/>
          </a:p>
          <a:p>
            <a:pPr algn="l" rtl="0">
              <a:buClrTx/>
              <a:buFont typeface="Arial" panose="020B0604020202020204" pitchFamily="34" charset="0"/>
              <a:buChar char="•"/>
            </a:pPr>
            <a:r>
              <a:rPr lang="en-US" sz="3200" dirty="0"/>
              <a:t>Microcontroller Systems </a:t>
            </a:r>
          </a:p>
          <a:p>
            <a:pPr lvl="1" algn="l" rtl="0">
              <a:buFont typeface="Arial" panose="020B0604020202020204" pitchFamily="34" charset="0"/>
              <a:buChar char="•"/>
            </a:pPr>
            <a:r>
              <a:rPr lang="en-US" sz="3000" dirty="0"/>
              <a:t>Main attributes: size and locality </a:t>
            </a:r>
            <a:endParaRPr lang="he-IL" sz="3000" dirty="0"/>
          </a:p>
          <a:p>
            <a:pPr algn="l" rtl="0">
              <a:buClrTx/>
              <a:buFont typeface="Arial" panose="020B0604020202020204" pitchFamily="34" charset="0"/>
              <a:buChar char="•"/>
            </a:pPr>
            <a:endParaRPr lang="he-IL" sz="3200" dirty="0"/>
          </a:p>
          <a:p>
            <a:pPr algn="l" rtl="0">
              <a:buClrTx/>
              <a:buFont typeface="Arial" panose="020B0604020202020204" pitchFamily="34" charset="0"/>
              <a:buChar char="•"/>
            </a:pPr>
            <a:r>
              <a:rPr lang="en-US" sz="3200" dirty="0"/>
              <a:t>Proposed solution: CNN architecture </a:t>
            </a:r>
            <a:endParaRPr lang="en-US" sz="1800" dirty="0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BADB18BB-FC3E-13B9-B9C7-30BFE129F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1"/>
            <a:fld id="{9485C861-67B5-4004-B8E7-860D0705DFD9}" type="datetime1">
              <a:rPr lang="he-IL" smtClean="0"/>
              <a:t>ח'/תמוז/תשפ"ד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61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0FA76C7-7F45-522E-2E1F-9FD9FAA23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/>
              <a:t>Top – Level View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A6DDDD2E-37B4-FD01-8B66-8CD0871406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r">
              <a:buNone/>
            </a:pPr>
            <a:endParaRPr lang="en-US" dirty="0"/>
          </a:p>
          <a:p>
            <a:pPr marL="0" indent="0" algn="l" rtl="0">
              <a:buNone/>
            </a:pPr>
            <a:endParaRPr lang="en-US" dirty="0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CC25DA77-9295-10B6-6CC3-CC764E179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1"/>
            <a:fld id="{9485C861-67B5-4004-B8E7-860D0705DFD9}" type="datetime1">
              <a:rPr lang="he-IL" smtClean="0"/>
              <a:t>ח'/תמוז/תשפ"ד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FE6197C-CF2C-2ACB-3E63-74308E5EF2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1950" y="2655900"/>
            <a:ext cx="7967707" cy="2665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45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C89FD1E-8C7C-2E48-B116-886641D98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/>
              <a:t>Solution Motivation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C9B02FC8-501E-751F-600C-ACE7AB8F3A18}"/>
              </a:ext>
            </a:extLst>
          </p:cNvPr>
          <p:cNvSpPr>
            <a:spLocks noGrp="1"/>
          </p:cNvSpPr>
          <p:nvPr>
            <p:ph idx="1"/>
          </p:nvPr>
        </p:nvSpPr>
        <p:spPr>
          <a:xfrm flipH="1">
            <a:off x="1019695" y="2126674"/>
            <a:ext cx="10058400" cy="3760891"/>
          </a:xfrm>
        </p:spPr>
        <p:txBody>
          <a:bodyPr>
            <a:normAutofit/>
          </a:bodyPr>
          <a:lstStyle/>
          <a:p>
            <a:pPr algn="l" rtl="0">
              <a:buClrTx/>
              <a:buFont typeface="Arial" panose="020B0604020202020204" pitchFamily="34" charset="0"/>
              <a:buChar char="•"/>
            </a:pPr>
            <a:r>
              <a:rPr lang="en-US" dirty="0"/>
              <a:t>Accuracy</a:t>
            </a:r>
          </a:p>
          <a:p>
            <a:pPr algn="l" rtl="0">
              <a:buClrTx/>
              <a:buFont typeface="Arial" panose="020B0604020202020204" pitchFamily="34" charset="0"/>
              <a:buChar char="•"/>
            </a:pPr>
            <a:r>
              <a:rPr lang="en-US" dirty="0"/>
              <a:t>Memory</a:t>
            </a:r>
          </a:p>
          <a:p>
            <a:pPr marL="0" indent="0" algn="l" rtl="0">
              <a:buNone/>
            </a:pPr>
            <a:endParaRPr lang="he-IL" dirty="0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5D53D50B-43CB-AE39-E4AD-8A5B03D18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1"/>
            <a:fld id="{9485C861-67B5-4004-B8E7-860D0705DFD9}" type="datetime1">
              <a:rPr lang="he-IL" smtClean="0"/>
              <a:t>ח'/תמוז/תשפ"ד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A0039E0-D51A-6303-9B00-C942457C33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9072" y="2676698"/>
            <a:ext cx="5684239" cy="1945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825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F3405C8-6FCD-C882-4F3F-FDD781AE9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/>
              <a:t>Network Details - CNN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827D21A-B466-BAE2-0531-3A6D7C4014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>
              <a:buClrTx/>
              <a:buFont typeface="Arial" panose="020B0604020202020204" pitchFamily="34" charset="0"/>
              <a:buChar char="•"/>
            </a:pPr>
            <a:r>
              <a:rPr lang="en-US" dirty="0"/>
              <a:t>Kernel</a:t>
            </a:r>
          </a:p>
          <a:p>
            <a:pPr algn="l" rtl="0">
              <a:buClrTx/>
              <a:buFont typeface="Arial" panose="020B0604020202020204" pitchFamily="34" charset="0"/>
              <a:buChar char="•"/>
            </a:pPr>
            <a:r>
              <a:rPr lang="en-US" dirty="0"/>
              <a:t>Convolution layers</a:t>
            </a:r>
          </a:p>
          <a:p>
            <a:pPr algn="l" rtl="0">
              <a:buClrTx/>
              <a:buFont typeface="Arial" panose="020B0604020202020204" pitchFamily="34" charset="0"/>
              <a:buChar char="•"/>
            </a:pPr>
            <a:r>
              <a:rPr lang="en-US" dirty="0"/>
              <a:t>Pooling</a:t>
            </a:r>
          </a:p>
          <a:p>
            <a:pPr algn="l" rtl="0">
              <a:buClrTx/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48F409C4-A4F7-2F81-466B-88234E398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1"/>
            <a:fld id="{9485C861-67B5-4004-B8E7-860D0705DFD9}" type="datetime1">
              <a:rPr lang="he-IL" smtClean="0"/>
              <a:t>ח'/תמוז/תשפ"ד</a:t>
            </a:fld>
            <a:endParaRPr lang="en-US" dirty="0"/>
          </a:p>
        </p:txBody>
      </p:sp>
      <p:pic>
        <p:nvPicPr>
          <p:cNvPr id="13" name="תמונה 12">
            <a:extLst>
              <a:ext uri="{FF2B5EF4-FFF2-40B4-BE49-F238E27FC236}">
                <a16:creationId xmlns:a16="http://schemas.microsoft.com/office/drawing/2014/main" id="{18C9AD71-DE97-F8CA-B909-83F54198A2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0125" y="2010021"/>
            <a:ext cx="3502104" cy="1978625"/>
          </a:xfrm>
          <a:prstGeom prst="rect">
            <a:avLst/>
          </a:prstGeom>
        </p:spPr>
      </p:pic>
      <p:pic>
        <p:nvPicPr>
          <p:cNvPr id="17" name="תמונה 16">
            <a:extLst>
              <a:ext uri="{FF2B5EF4-FFF2-40B4-BE49-F238E27FC236}">
                <a16:creationId xmlns:a16="http://schemas.microsoft.com/office/drawing/2014/main" id="{AFA35495-B337-8B0E-0CE5-87EF0C5146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1315" y="1395244"/>
            <a:ext cx="1924319" cy="2410161"/>
          </a:xfrm>
          <a:prstGeom prst="rect">
            <a:avLst/>
          </a:prstGeom>
        </p:spPr>
      </p:pic>
      <p:pic>
        <p:nvPicPr>
          <p:cNvPr id="19" name="תמונה 18">
            <a:extLst>
              <a:ext uri="{FF2B5EF4-FFF2-40B4-BE49-F238E27FC236}">
                <a16:creationId xmlns:a16="http://schemas.microsoft.com/office/drawing/2014/main" id="{B2F3FBA4-A5FD-C061-DC48-BBEEC6FEFF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4675" y="3988646"/>
            <a:ext cx="4115143" cy="1858195"/>
          </a:xfrm>
          <a:prstGeom prst="rect">
            <a:avLst/>
          </a:prstGeom>
        </p:spPr>
      </p:pic>
      <p:pic>
        <p:nvPicPr>
          <p:cNvPr id="21" name="תמונה 20">
            <a:extLst>
              <a:ext uri="{FF2B5EF4-FFF2-40B4-BE49-F238E27FC236}">
                <a16:creationId xmlns:a16="http://schemas.microsoft.com/office/drawing/2014/main" id="{780F935B-0F75-F84C-B783-35049DF931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45140" y="3903585"/>
            <a:ext cx="2758483" cy="2095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5443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77433DC-F946-C387-393E-BFC5C2EEA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/>
              <a:t>Preliminary Results</a:t>
            </a:r>
            <a:endParaRPr lang="he-IL" dirty="0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2424EAA4-DB9F-C4D9-78B4-11155F491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1"/>
            <a:fld id="{9485C861-67B5-4004-B8E7-860D0705DFD9}" type="datetime1">
              <a:rPr lang="he-IL" smtClean="0"/>
              <a:t>ח'/תמוז/תשפ"ד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F133501-BF52-E479-22B7-C6AF73A983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8909" y="2265759"/>
            <a:ext cx="4989595" cy="3162962"/>
          </a:xfrm>
          <a:prstGeom prst="rect">
            <a:avLst/>
          </a:prstGeom>
        </p:spPr>
      </p:pic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180DD901-2743-94CA-8F11-35913694CC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56145" y="2194468"/>
            <a:ext cx="4839855" cy="3385392"/>
          </a:xfrm>
        </p:spPr>
      </p:pic>
    </p:spTree>
    <p:extLst>
      <p:ext uri="{BB962C8B-B14F-4D97-AF65-F5344CB8AC3E}">
        <p14:creationId xmlns:p14="http://schemas.microsoft.com/office/powerpoint/2010/main" val="1991634038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815_TF56160789" id="{539478B9-971F-4B54-B53E-E49BF40DA880}" vid="{419C53F5-77C9-4B61-965E-AEDCB46211C3}"/>
    </a:ext>
  </a:extLst>
</a:theme>
</file>

<file path=ppt/theme/theme2.xml><?xml version="1.0" encoding="utf-8"?>
<a:theme xmlns:a="http://schemas.openxmlformats.org/drawingml/2006/main" name="ערכת נושא של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ערכת נושא של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{F8C71AE0-0C41-40BE-9DC5-A5E52D2A6E1F}tf56160789_win32</Template>
  <TotalTime>3142</TotalTime>
  <Words>433</Words>
  <Application>Microsoft Office PowerPoint</Application>
  <PresentationFormat>Widescreen</PresentationFormat>
  <Paragraphs>59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Tahoma</vt:lpstr>
      <vt:lpstr>1_RetrospectVTI</vt:lpstr>
      <vt:lpstr>ACM – KWS Project Dr. Leonid Yavits</vt:lpstr>
      <vt:lpstr>Quick Background</vt:lpstr>
      <vt:lpstr>Top – Level View</vt:lpstr>
      <vt:lpstr>Solution Motivation</vt:lpstr>
      <vt:lpstr>Network Details - CNN</vt:lpstr>
      <vt:lpstr>Preliminary 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Noam Diamant</dc:creator>
  <cp:lastModifiedBy>Adina Hessen</cp:lastModifiedBy>
  <cp:revision>27</cp:revision>
  <dcterms:created xsi:type="dcterms:W3CDTF">2024-07-02T15:26:36Z</dcterms:created>
  <dcterms:modified xsi:type="dcterms:W3CDTF">2024-07-14T09:55:53Z</dcterms:modified>
</cp:coreProperties>
</file>