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F38FC-58A3-47A2-8F8A-BFDB41F15813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3B7-16E9-EB77-9D29-4C1C9ACB8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0A0-19BA-D3E0-852A-AFB0A1EC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13DD-ED08-79DA-5160-68285A07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088D-E28E-0E55-2F0D-78E8C646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F752-D8D4-4F15-0D05-50DC093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922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B780-5939-9E08-31C5-B3075664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1FED4-EA6B-4B1E-73D1-C70A8009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F4E7-08ED-A7FF-450D-6DF47BF1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90C3-A57E-A1A6-CA9D-8056F9B4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6F03-FEEA-DF07-7E16-F955539D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784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AA2D9-FA37-081E-3C42-A10CCB9EA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6EC4F-1535-F514-DE79-B098A439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2E16-9D5C-77ED-8F84-A522D0E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AD5A-B4DC-6B90-29A4-9D17F0B9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2EE7-6D4E-EE9F-BE81-76B24C83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535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C755-4A0C-1B75-30B7-3C2FD6B6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D930-4159-AA55-E13D-1AD33345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4CFE-1D50-B84B-F7E7-3B74B5B9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C2D5-7A13-863F-0460-BFD39BB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DC98-705C-EC5D-6D77-E36F2C6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685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170-D103-DFB8-0FB3-3B573535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4C86-C4A1-2D5E-18E9-31818F4D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238C-C1E9-3AFD-47BD-38FF013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A512-80D8-B9C9-D7E2-F818E629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DCAD-86DC-C634-56EB-61A048D5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6598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0D90-CAF4-54B9-052F-9BA77AE8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C0CD-4441-E73C-14F3-B2DD07E9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105A0-848A-9104-0A12-43D583C23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46565-2869-DD12-9275-7BB366A4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6007-7733-D51F-C55C-C072CEC6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805E-B42D-D3FD-0B00-0F3E73BE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623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5FF5-99D1-C47C-C7FF-CBDA42F2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22A0-1D5C-8712-6E32-AD37A726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8B84-2E37-C9A9-5AF4-35FFA95B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8CF05-B0B3-3391-464B-DFDC58309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33DE2-FC49-3DED-CA7B-079C21DC9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5D539-9402-74B7-B1C7-07D9856A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6DA9C-A83A-920F-0DD1-44DE98F9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DE591-91CC-58A3-1E55-47A6441B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758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9A9A-F649-09A4-7085-F945D226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D41B0-F609-D4B6-98FC-2099631A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BD4FA-DE87-6EF2-0014-0F2A4F8A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23A53-F8D8-A4B1-3DA4-B479AA57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698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C0A6-7A8F-49CB-A1BF-645EBAA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ECCF8-2155-DC73-6706-EA4A997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D020-45A8-EE44-A09F-F3E29BCB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8139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6A61-48BC-BB3F-74ED-8248119F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BFEA-749C-CCB4-1E41-DF3E1783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B8A12-AA20-7BC6-D8CD-C977A1A0C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4E6EE-E32A-59C5-E3AE-C09E1929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49C1-5C91-7210-9E2E-D08F4300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751CB-D57A-99E5-D9BB-7AE792B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7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24D1-DBD7-4CCB-4E2C-DA0CCC3E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00AC-7EA2-1BB5-7694-CD1B4CBF1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93C64-42F8-F806-CDD9-70A1AAF4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6151-1F60-9A7F-C553-52A2D1BC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D236-BD26-3CCB-DF37-6911D8CD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D4DBC-71F1-230F-1712-ACC46D56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757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60766-98FC-AC31-4EC1-CA118E2C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C3BB-34EB-A21D-545A-1AD24C4D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C7A6-372B-BC1F-6A22-525EEA9C0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51B9-AFE0-4174-88F8-6E88B2D52A59}" type="datetimeFigureOut">
              <a:rPr lang="en-001" smtClean="0"/>
              <a:t>06/05/2022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74FE-3DAC-CB3D-96FE-A797B474F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919A-F144-DD42-3ED6-DDA11BE76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8C67-579D-4A3B-929B-B1CF2FAE7CD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6341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22073" cy="47105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Start Server: 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2D912-9E02-7CF1-21AA-7723C13F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982"/>
            <a:ext cx="12192000" cy="63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105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Run IOT Device : IOT Sensor for Cutting machine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62B17-5F83-5098-B052-BBA4CAEB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480"/>
            <a:ext cx="12192000" cy="52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0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105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Run IOT Device : IOT Sensor for Molding machine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795AF-B967-5958-802A-4C040EF0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110"/>
            <a:ext cx="12192000" cy="54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105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Receiving all Data on server to process on aggregator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6A20C-B8B0-2EE4-B9AA-16E2DBC0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652462"/>
            <a:ext cx="106870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8367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Aggregator 1 :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000" dirty="0"/>
              <a:t>A moving average of temperature over the last 50 samples, providing an average for each sensor and an average for all sensors.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DE0A1-A921-75EB-546C-B8E69ED4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1637"/>
            <a:ext cx="101060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8367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Aggregator 2 :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000" dirty="0"/>
              <a:t>A moving average of pressure over the last 100 samples, providing an average for each sensor and an average for all sensors. 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33CB2-D849-53EA-84C9-B25A4A7F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39" y="2227551"/>
            <a:ext cx="10086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A3D-F941-91D7-4979-97D384EF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8367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Client :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Get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Lastest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data from both Aggregators : </a:t>
            </a:r>
            <a:endParaRPr lang="en-001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922-434D-D5BD-A5CF-2D9FCA19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3673"/>
            <a:ext cx="12192000" cy="582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Start Server: </vt:lpstr>
      <vt:lpstr>Run IOT Device : IOT Sensor for Cutting machine</vt:lpstr>
      <vt:lpstr>Run IOT Device : IOT Sensor for Molding machine</vt:lpstr>
      <vt:lpstr>Receiving all Data on server to process on aggregator</vt:lpstr>
      <vt:lpstr>Aggregator 1 : A moving average of temperature over the last 50 samples, providing an average for each sensor and an average for all sensors.</vt:lpstr>
      <vt:lpstr>Aggregator 2 : A moving average of pressure over the last 100 samples, providing an average for each sensor and an average for all sensors. </vt:lpstr>
      <vt:lpstr>Client : Get Lastest data from both Aggregators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Server: </dc:title>
  <dc:creator>Muhammad.Faisal/IT Integration/Lahore</dc:creator>
  <cp:lastModifiedBy>Muhammad.Faisal/IT Integration/Lahore</cp:lastModifiedBy>
  <cp:revision>11</cp:revision>
  <dcterms:created xsi:type="dcterms:W3CDTF">2022-05-06T09:44:32Z</dcterms:created>
  <dcterms:modified xsi:type="dcterms:W3CDTF">2022-05-06T17:47:49Z</dcterms:modified>
</cp:coreProperties>
</file>